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Arimo"/>
      <p:regular r:id="rId26"/>
      <p:bold r:id="rId27"/>
      <p:italic r:id="rId28"/>
      <p:boldItalic r:id="rId29"/>
    </p:embeddedFont>
    <p:embeddedFont>
      <p:font typeface="Bebas Neu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Clever Lem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Arimo-regular.fntdata"/><Relationship Id="rId25" Type="http://schemas.openxmlformats.org/officeDocument/2006/relationships/slide" Target="slides/slide19.xml"/><Relationship Id="rId28" Type="http://schemas.openxmlformats.org/officeDocument/2006/relationships/font" Target="fonts/Arimo-italic.fntdata"/><Relationship Id="rId27" Type="http://schemas.openxmlformats.org/officeDocument/2006/relationships/font" Target="fonts/Arim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rimo-bold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BebasNeu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5T22:15:50.778">
    <p:pos x="6000" y="0"/>
    <p:text>Unique in sense that this dataset stays up to date by the day and gives the analysis to view the average number of cases since the pandemic was documented, number of cases and deaths in the united states.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2-05T05:26:38.420">
    <p:pos x="6000" y="0"/>
    <p:text>Introduce yourselves on this slide while presenting.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2-05T07:07:10.031">
    <p:pos x="6000" y="0"/>
    <p:text>Explaining why we chose the data.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4df4d69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4df4d69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a4df4d692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a4df4d692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a4df4d69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a4df4d69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a6633be85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a6633be85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a6633be85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a6633be85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7fc85f0adb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7fc85f0adb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a4df4d692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a4df4d692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a4df4d692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a4df4d692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7fc85f0adb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7fc85f0adb_6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a4df4d692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a4df4d692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7fc85f0adb_8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7fc85f0adb_8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7fc85f0adb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7fc85f0adb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7fc85f0adb_6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7fc85f0adb_6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7fc85f0adb_6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7fc85f0adb_6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a4df4d692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a4df4d692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7fc85f0adb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7fc85f0adb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7fc85f0ad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7fc85f0ad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 </a:t>
            </a:r>
            <a:endParaRPr/>
          </a:p>
          <a:p>
            <a:pPr indent="0" lvl="0" marL="0" rtl="0" algn="l">
              <a:spcBef>
                <a:spcPts val="0"/>
              </a:spcBef>
              <a:spcAft>
                <a:spcPts val="0"/>
              </a:spcAft>
              <a:buNone/>
            </a:pPr>
            <a:r>
              <a:rPr lang="en"/>
              <a:t>This pie </a:t>
            </a:r>
            <a:r>
              <a:rPr lang="en"/>
              <a:t>chart visualizes the top 5 average number of cases by state. This information is relevant because from the pie chart we can see the states that are being impacted the most since 2020.The number of cases are being updated daily and these states are seeing the largest amount of average daily cases.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a4df4d69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a4df4d69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William</a:t>
            </a:r>
            <a:endParaRPr/>
          </a:p>
          <a:p>
            <a:pPr indent="0" lvl="0" marL="0" rtl="0" algn="l">
              <a:spcBef>
                <a:spcPts val="0"/>
              </a:spcBef>
              <a:spcAft>
                <a:spcPts val="0"/>
              </a:spcAft>
              <a:buNone/>
            </a:pPr>
            <a:r>
              <a:rPr lang="en"/>
              <a:t>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7fc85f0a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7fc85f0a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4300" y="1079000"/>
            <a:ext cx="6118500" cy="2194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800">
                <a:latin typeface="Bebas Neue"/>
                <a:ea typeface="Bebas Neue"/>
                <a:cs typeface="Bebas Neue"/>
                <a:sym typeface="Bebas Neu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852563" y="3464767"/>
            <a:ext cx="3815400" cy="214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atin typeface="Arimo"/>
                <a:ea typeface="Arimo"/>
                <a:cs typeface="Arimo"/>
                <a:sym typeface="Arimo"/>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11" name="Google Shape;11;p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293750" y="1495425"/>
            <a:ext cx="3764400" cy="1012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0000"/>
              <a:buNone/>
              <a:defRPr sz="100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56" name="Google Shape;56;p11"/>
          <p:cNvSpPr txBox="1"/>
          <p:nvPr>
            <p:ph idx="1" type="subTitle"/>
          </p:nvPr>
        </p:nvSpPr>
        <p:spPr>
          <a:xfrm>
            <a:off x="1933650" y="3189775"/>
            <a:ext cx="5153100" cy="2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7" name="Google Shape;57;p1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1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0" name="Shape 60"/>
        <p:cNvGrpSpPr/>
        <p:nvPr/>
      </p:nvGrpSpPr>
      <p:grpSpPr>
        <a:xfrm>
          <a:off x="0" y="0"/>
          <a:ext cx="0" cy="0"/>
          <a:chOff x="0" y="0"/>
          <a:chExt cx="0" cy="0"/>
        </a:xfrm>
      </p:grpSpPr>
      <p:sp>
        <p:nvSpPr>
          <p:cNvPr id="61" name="Google Shape;61;p13"/>
          <p:cNvSpPr txBox="1"/>
          <p:nvPr>
            <p:ph type="title"/>
          </p:nvPr>
        </p:nvSpPr>
        <p:spPr>
          <a:xfrm>
            <a:off x="1641574" y="13610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2" name="Google Shape;62;p13"/>
          <p:cNvSpPr txBox="1"/>
          <p:nvPr>
            <p:ph idx="1" type="subTitle"/>
          </p:nvPr>
        </p:nvSpPr>
        <p:spPr>
          <a:xfrm>
            <a:off x="16415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hasCustomPrompt="1" idx="2" type="title"/>
          </p:nvPr>
        </p:nvSpPr>
        <p:spPr>
          <a:xfrm>
            <a:off x="8061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 name="Google Shape;64;p13"/>
          <p:cNvSpPr txBox="1"/>
          <p:nvPr>
            <p:ph idx="3" type="title"/>
          </p:nvPr>
        </p:nvSpPr>
        <p:spPr>
          <a:xfrm>
            <a:off x="5499274" y="13610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3"/>
          <p:cNvSpPr txBox="1"/>
          <p:nvPr>
            <p:ph idx="4" type="subTitle"/>
          </p:nvPr>
        </p:nvSpPr>
        <p:spPr>
          <a:xfrm>
            <a:off x="54992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hasCustomPrompt="1" idx="5" type="title"/>
          </p:nvPr>
        </p:nvSpPr>
        <p:spPr>
          <a:xfrm>
            <a:off x="46638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13"/>
          <p:cNvSpPr txBox="1"/>
          <p:nvPr>
            <p:ph idx="6" type="title"/>
          </p:nvPr>
        </p:nvSpPr>
        <p:spPr>
          <a:xfrm>
            <a:off x="1641574" y="31036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8" name="Google Shape;68;p13"/>
          <p:cNvSpPr txBox="1"/>
          <p:nvPr>
            <p:ph idx="7" type="subTitle"/>
          </p:nvPr>
        </p:nvSpPr>
        <p:spPr>
          <a:xfrm>
            <a:off x="16415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hasCustomPrompt="1" idx="8" type="title"/>
          </p:nvPr>
        </p:nvSpPr>
        <p:spPr>
          <a:xfrm>
            <a:off x="8061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 name="Google Shape;70;p13"/>
          <p:cNvSpPr txBox="1"/>
          <p:nvPr>
            <p:ph idx="9" type="title"/>
          </p:nvPr>
        </p:nvSpPr>
        <p:spPr>
          <a:xfrm>
            <a:off x="5499274" y="31036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1" name="Google Shape;71;p13"/>
          <p:cNvSpPr txBox="1"/>
          <p:nvPr>
            <p:ph idx="13" type="subTitle"/>
          </p:nvPr>
        </p:nvSpPr>
        <p:spPr>
          <a:xfrm>
            <a:off x="54992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hasCustomPrompt="1" idx="14" type="title"/>
          </p:nvPr>
        </p:nvSpPr>
        <p:spPr>
          <a:xfrm>
            <a:off x="46638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13"/>
          <p:cNvSpPr txBox="1"/>
          <p:nvPr>
            <p:ph idx="15"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74" name="Google Shape;74;p1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1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76" name="Shape 76"/>
        <p:cNvGrpSpPr/>
        <p:nvPr/>
      </p:nvGrpSpPr>
      <p:grpSpPr>
        <a:xfrm>
          <a:off x="0" y="0"/>
          <a:ext cx="0" cy="0"/>
          <a:chOff x="0" y="0"/>
          <a:chExt cx="0" cy="0"/>
        </a:xfrm>
      </p:grpSpPr>
      <p:sp>
        <p:nvSpPr>
          <p:cNvPr id="77" name="Google Shape;77;p14"/>
          <p:cNvSpPr txBox="1"/>
          <p:nvPr>
            <p:ph type="title"/>
          </p:nvPr>
        </p:nvSpPr>
        <p:spPr>
          <a:xfrm>
            <a:off x="191407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8" name="Google Shape;78;p14"/>
          <p:cNvSpPr txBox="1"/>
          <p:nvPr>
            <p:ph idx="1" type="subTitle"/>
          </p:nvPr>
        </p:nvSpPr>
        <p:spPr>
          <a:xfrm>
            <a:off x="191407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4"/>
          <p:cNvSpPr txBox="1"/>
          <p:nvPr>
            <p:ph idx="2" type="title"/>
          </p:nvPr>
        </p:nvSpPr>
        <p:spPr>
          <a:xfrm>
            <a:off x="499942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0" name="Google Shape;80;p14"/>
          <p:cNvSpPr txBox="1"/>
          <p:nvPr>
            <p:ph idx="3" type="subTitle"/>
          </p:nvPr>
        </p:nvSpPr>
        <p:spPr>
          <a:xfrm>
            <a:off x="499942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4"/>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82" name="Google Shape;82;p1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
    <p:spTree>
      <p:nvGrpSpPr>
        <p:cNvPr id="84" name="Shape 84"/>
        <p:cNvGrpSpPr/>
        <p:nvPr/>
      </p:nvGrpSpPr>
      <p:grpSpPr>
        <a:xfrm>
          <a:off x="0" y="0"/>
          <a:ext cx="0" cy="0"/>
          <a:chOff x="0" y="0"/>
          <a:chExt cx="0" cy="0"/>
        </a:xfrm>
      </p:grpSpPr>
      <p:sp>
        <p:nvSpPr>
          <p:cNvPr id="85" name="Google Shape;85;p15"/>
          <p:cNvSpPr txBox="1"/>
          <p:nvPr>
            <p:ph type="title"/>
          </p:nvPr>
        </p:nvSpPr>
        <p:spPr>
          <a:xfrm>
            <a:off x="1773725" y="1448288"/>
            <a:ext cx="22305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6" name="Google Shape;86;p15"/>
          <p:cNvSpPr txBox="1"/>
          <p:nvPr>
            <p:ph idx="1" type="subTitle"/>
          </p:nvPr>
        </p:nvSpPr>
        <p:spPr>
          <a:xfrm>
            <a:off x="1773725" y="2095103"/>
            <a:ext cx="2230500" cy="7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5"/>
          <p:cNvSpPr txBox="1"/>
          <p:nvPr>
            <p:ph idx="2" type="title"/>
          </p:nvPr>
        </p:nvSpPr>
        <p:spPr>
          <a:xfrm>
            <a:off x="5144188" y="2484688"/>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5"/>
          <p:cNvSpPr txBox="1"/>
          <p:nvPr>
            <p:ph idx="3" type="subTitle"/>
          </p:nvPr>
        </p:nvSpPr>
        <p:spPr>
          <a:xfrm>
            <a:off x="5144188" y="3131503"/>
            <a:ext cx="2230500" cy="78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5"/>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90" name="Google Shape;90;p1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1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2" name="Shape 92"/>
        <p:cNvGrpSpPr/>
        <p:nvPr/>
      </p:nvGrpSpPr>
      <p:grpSpPr>
        <a:xfrm>
          <a:off x="0" y="0"/>
          <a:ext cx="0" cy="0"/>
          <a:chOff x="0" y="0"/>
          <a:chExt cx="0" cy="0"/>
        </a:xfrm>
      </p:grpSpPr>
      <p:sp>
        <p:nvSpPr>
          <p:cNvPr id="93" name="Google Shape;93;p16"/>
          <p:cNvSpPr txBox="1"/>
          <p:nvPr>
            <p:ph type="title"/>
          </p:nvPr>
        </p:nvSpPr>
        <p:spPr>
          <a:xfrm>
            <a:off x="71430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4" name="Google Shape;94;p16"/>
          <p:cNvSpPr txBox="1"/>
          <p:nvPr>
            <p:ph idx="1" type="subTitle"/>
          </p:nvPr>
        </p:nvSpPr>
        <p:spPr>
          <a:xfrm>
            <a:off x="71430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6"/>
          <p:cNvSpPr txBox="1"/>
          <p:nvPr>
            <p:ph idx="2" type="title"/>
          </p:nvPr>
        </p:nvSpPr>
        <p:spPr>
          <a:xfrm>
            <a:off x="345675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6" name="Google Shape;96;p16"/>
          <p:cNvSpPr txBox="1"/>
          <p:nvPr>
            <p:ph idx="3" type="subTitle"/>
          </p:nvPr>
        </p:nvSpPr>
        <p:spPr>
          <a:xfrm>
            <a:off x="345675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6"/>
          <p:cNvSpPr txBox="1"/>
          <p:nvPr>
            <p:ph idx="4" type="title"/>
          </p:nvPr>
        </p:nvSpPr>
        <p:spPr>
          <a:xfrm>
            <a:off x="6199188"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8" name="Google Shape;98;p16"/>
          <p:cNvSpPr txBox="1"/>
          <p:nvPr>
            <p:ph idx="5" type="subTitle"/>
          </p:nvPr>
        </p:nvSpPr>
        <p:spPr>
          <a:xfrm>
            <a:off x="6199188"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6"/>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
    <p:spTree>
      <p:nvGrpSpPr>
        <p:cNvPr id="100" name="Shape 100"/>
        <p:cNvGrpSpPr/>
        <p:nvPr/>
      </p:nvGrpSpPr>
      <p:grpSpPr>
        <a:xfrm>
          <a:off x="0" y="0"/>
          <a:ext cx="0" cy="0"/>
          <a:chOff x="0" y="0"/>
          <a:chExt cx="0" cy="0"/>
        </a:xfrm>
      </p:grpSpPr>
      <p:sp>
        <p:nvSpPr>
          <p:cNvPr id="101" name="Google Shape;101;p17"/>
          <p:cNvSpPr txBox="1"/>
          <p:nvPr>
            <p:ph type="title"/>
          </p:nvPr>
        </p:nvSpPr>
        <p:spPr>
          <a:xfrm>
            <a:off x="73635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2" name="Google Shape;102;p17"/>
          <p:cNvSpPr txBox="1"/>
          <p:nvPr>
            <p:ph idx="1" type="subTitle"/>
          </p:nvPr>
        </p:nvSpPr>
        <p:spPr>
          <a:xfrm>
            <a:off x="73635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17"/>
          <p:cNvSpPr txBox="1"/>
          <p:nvPr>
            <p:ph idx="2" type="title"/>
          </p:nvPr>
        </p:nvSpPr>
        <p:spPr>
          <a:xfrm>
            <a:off x="736350"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4" name="Google Shape;104;p17"/>
          <p:cNvSpPr txBox="1"/>
          <p:nvPr>
            <p:ph idx="3" type="subTitle"/>
          </p:nvPr>
        </p:nvSpPr>
        <p:spPr>
          <a:xfrm>
            <a:off x="736350"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7"/>
          <p:cNvSpPr txBox="1"/>
          <p:nvPr>
            <p:ph idx="4" type="title"/>
          </p:nvPr>
        </p:nvSpPr>
        <p:spPr>
          <a:xfrm>
            <a:off x="6199188"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5" type="subTitle"/>
          </p:nvPr>
        </p:nvSpPr>
        <p:spPr>
          <a:xfrm>
            <a:off x="6199200" y="2122312"/>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 name="Google Shape;107;p17"/>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08" name="Google Shape;108;p17"/>
          <p:cNvSpPr txBox="1"/>
          <p:nvPr>
            <p:ph idx="7" type="title"/>
          </p:nvPr>
        </p:nvSpPr>
        <p:spPr>
          <a:xfrm>
            <a:off x="619920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9" name="Google Shape;109;p17"/>
          <p:cNvSpPr txBox="1"/>
          <p:nvPr>
            <p:ph idx="8" type="subTitle"/>
          </p:nvPr>
        </p:nvSpPr>
        <p:spPr>
          <a:xfrm>
            <a:off x="619920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 name="Google Shape;110;p17"/>
          <p:cNvSpPr txBox="1"/>
          <p:nvPr>
            <p:ph idx="9" type="title"/>
          </p:nvPr>
        </p:nvSpPr>
        <p:spPr>
          <a:xfrm>
            <a:off x="3459563"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1" name="Google Shape;111;p17"/>
          <p:cNvSpPr txBox="1"/>
          <p:nvPr>
            <p:ph idx="13" type="subTitle"/>
          </p:nvPr>
        </p:nvSpPr>
        <p:spPr>
          <a:xfrm>
            <a:off x="3459563"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2" name="Google Shape;112;p17"/>
          <p:cNvSpPr txBox="1"/>
          <p:nvPr>
            <p:ph idx="14" type="title"/>
          </p:nvPr>
        </p:nvSpPr>
        <p:spPr>
          <a:xfrm>
            <a:off x="3459563"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3" name="Google Shape;113;p17"/>
          <p:cNvSpPr txBox="1"/>
          <p:nvPr>
            <p:ph idx="15" type="subTitle"/>
          </p:nvPr>
        </p:nvSpPr>
        <p:spPr>
          <a:xfrm>
            <a:off x="3459563"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14" name="Google Shape;114;p1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
    <p:spTree>
      <p:nvGrpSpPr>
        <p:cNvPr id="116" name="Shape 116"/>
        <p:cNvGrpSpPr/>
        <p:nvPr/>
      </p:nvGrpSpPr>
      <p:grpSpPr>
        <a:xfrm>
          <a:off x="0" y="0"/>
          <a:ext cx="0" cy="0"/>
          <a:chOff x="0" y="0"/>
          <a:chExt cx="0" cy="0"/>
        </a:xfrm>
      </p:grpSpPr>
      <p:sp>
        <p:nvSpPr>
          <p:cNvPr id="117" name="Google Shape;117;p18"/>
          <p:cNvSpPr txBox="1"/>
          <p:nvPr>
            <p:ph type="title"/>
          </p:nvPr>
        </p:nvSpPr>
        <p:spPr>
          <a:xfrm>
            <a:off x="72120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8" name="Google Shape;118;p18"/>
          <p:cNvSpPr txBox="1"/>
          <p:nvPr>
            <p:ph idx="1" type="subTitle"/>
          </p:nvPr>
        </p:nvSpPr>
        <p:spPr>
          <a:xfrm>
            <a:off x="72120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8"/>
          <p:cNvSpPr txBox="1"/>
          <p:nvPr>
            <p:ph idx="2" type="title"/>
          </p:nvPr>
        </p:nvSpPr>
        <p:spPr>
          <a:xfrm>
            <a:off x="725325"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8"/>
          <p:cNvSpPr txBox="1"/>
          <p:nvPr>
            <p:ph idx="3" type="subTitle"/>
          </p:nvPr>
        </p:nvSpPr>
        <p:spPr>
          <a:xfrm>
            <a:off x="725325" y="21673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8"/>
          <p:cNvSpPr txBox="1"/>
          <p:nvPr>
            <p:ph idx="4" type="title"/>
          </p:nvPr>
        </p:nvSpPr>
        <p:spPr>
          <a:xfrm>
            <a:off x="6188163"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2" name="Google Shape;122;p18"/>
          <p:cNvSpPr txBox="1"/>
          <p:nvPr>
            <p:ph idx="5" type="subTitle"/>
          </p:nvPr>
        </p:nvSpPr>
        <p:spPr>
          <a:xfrm>
            <a:off x="6188175" y="2167300"/>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8"/>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24" name="Google Shape;124;p18"/>
          <p:cNvSpPr txBox="1"/>
          <p:nvPr>
            <p:ph idx="7" type="title"/>
          </p:nvPr>
        </p:nvSpPr>
        <p:spPr>
          <a:xfrm>
            <a:off x="618405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5" name="Google Shape;125;p18"/>
          <p:cNvSpPr txBox="1"/>
          <p:nvPr>
            <p:ph idx="8" type="subTitle"/>
          </p:nvPr>
        </p:nvSpPr>
        <p:spPr>
          <a:xfrm>
            <a:off x="618405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26" name="Google Shape;126;p1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_1">
    <p:spTree>
      <p:nvGrpSpPr>
        <p:cNvPr id="128" name="Shape 128"/>
        <p:cNvGrpSpPr/>
        <p:nvPr/>
      </p:nvGrpSpPr>
      <p:grpSpPr>
        <a:xfrm>
          <a:off x="0" y="0"/>
          <a:ext cx="0" cy="0"/>
          <a:chOff x="0" y="0"/>
          <a:chExt cx="0" cy="0"/>
        </a:xfrm>
      </p:grpSpPr>
      <p:sp>
        <p:nvSpPr>
          <p:cNvPr id="129" name="Google Shape;129;p19"/>
          <p:cNvSpPr txBox="1"/>
          <p:nvPr>
            <p:ph type="title"/>
          </p:nvPr>
        </p:nvSpPr>
        <p:spPr>
          <a:xfrm>
            <a:off x="5194325" y="34435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0" name="Google Shape;130;p19"/>
          <p:cNvSpPr txBox="1"/>
          <p:nvPr>
            <p:ph idx="1" type="subTitle"/>
          </p:nvPr>
        </p:nvSpPr>
        <p:spPr>
          <a:xfrm>
            <a:off x="5194325" y="4090330"/>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9"/>
          <p:cNvSpPr txBox="1"/>
          <p:nvPr>
            <p:ph idx="2" type="title"/>
          </p:nvPr>
        </p:nvSpPr>
        <p:spPr>
          <a:xfrm>
            <a:off x="5194313" y="11581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2" name="Google Shape;132;p19"/>
          <p:cNvSpPr txBox="1"/>
          <p:nvPr>
            <p:ph idx="3" type="subTitle"/>
          </p:nvPr>
        </p:nvSpPr>
        <p:spPr>
          <a:xfrm>
            <a:off x="5194325" y="1804929"/>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19"/>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34" name="Google Shape;134;p19"/>
          <p:cNvSpPr txBox="1"/>
          <p:nvPr>
            <p:ph idx="5" type="title"/>
          </p:nvPr>
        </p:nvSpPr>
        <p:spPr>
          <a:xfrm>
            <a:off x="5194325" y="23008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5" name="Google Shape;135;p19"/>
          <p:cNvSpPr txBox="1"/>
          <p:nvPr>
            <p:ph idx="6" type="subTitle"/>
          </p:nvPr>
        </p:nvSpPr>
        <p:spPr>
          <a:xfrm>
            <a:off x="5194325" y="2947643"/>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36" name="Google Shape;136;p1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1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38" name="Shape 138"/>
        <p:cNvGrpSpPr/>
        <p:nvPr/>
      </p:nvGrpSpPr>
      <p:grpSpPr>
        <a:xfrm>
          <a:off x="0" y="0"/>
          <a:ext cx="0" cy="0"/>
          <a:chOff x="0" y="0"/>
          <a:chExt cx="0" cy="0"/>
        </a:xfrm>
      </p:grpSpPr>
      <p:sp>
        <p:nvSpPr>
          <p:cNvPr id="139" name="Google Shape;139;p20"/>
          <p:cNvSpPr txBox="1"/>
          <p:nvPr>
            <p:ph type="title"/>
          </p:nvPr>
        </p:nvSpPr>
        <p:spPr>
          <a:xfrm>
            <a:off x="5562600" y="2988175"/>
            <a:ext cx="2867100" cy="36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
        <p:nvSpPr>
          <p:cNvPr id="140" name="Google Shape;140;p20"/>
          <p:cNvSpPr txBox="1"/>
          <p:nvPr>
            <p:ph idx="1" type="subTitle"/>
          </p:nvPr>
        </p:nvSpPr>
        <p:spPr>
          <a:xfrm>
            <a:off x="4474125" y="1495425"/>
            <a:ext cx="3955500" cy="100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380400" y="1273525"/>
            <a:ext cx="4445400" cy="1740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 type="subTitle"/>
          </p:nvPr>
        </p:nvSpPr>
        <p:spPr>
          <a:xfrm>
            <a:off x="2431100" y="3530450"/>
            <a:ext cx="4580400" cy="30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txBox="1"/>
          <p:nvPr>
            <p:ph hasCustomPrompt="1" idx="2" type="title"/>
          </p:nvPr>
        </p:nvSpPr>
        <p:spPr>
          <a:xfrm>
            <a:off x="714300" y="1764027"/>
            <a:ext cx="1367400" cy="75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75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 name="Google Shape;18;p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41" name="Shape 141"/>
        <p:cNvGrpSpPr/>
        <p:nvPr/>
      </p:nvGrpSpPr>
      <p:grpSpPr>
        <a:xfrm>
          <a:off x="0" y="0"/>
          <a:ext cx="0" cy="0"/>
          <a:chOff x="0" y="0"/>
          <a:chExt cx="0" cy="0"/>
        </a:xfrm>
      </p:grpSpPr>
      <p:sp>
        <p:nvSpPr>
          <p:cNvPr id="142" name="Google Shape;142;p21"/>
          <p:cNvSpPr txBox="1"/>
          <p:nvPr>
            <p:ph hasCustomPrompt="1" type="title"/>
          </p:nvPr>
        </p:nvSpPr>
        <p:spPr>
          <a:xfrm>
            <a:off x="3857450" y="73057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3" name="Google Shape;143;p21"/>
          <p:cNvSpPr txBox="1"/>
          <p:nvPr>
            <p:ph idx="1" type="subTitle"/>
          </p:nvPr>
        </p:nvSpPr>
        <p:spPr>
          <a:xfrm>
            <a:off x="2704575" y="148877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1"/>
          <p:cNvSpPr txBox="1"/>
          <p:nvPr>
            <p:ph hasCustomPrompt="1" idx="2" type="title"/>
          </p:nvPr>
        </p:nvSpPr>
        <p:spPr>
          <a:xfrm>
            <a:off x="3857450" y="202902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5" name="Google Shape;145;p21"/>
          <p:cNvSpPr txBox="1"/>
          <p:nvPr>
            <p:ph idx="3" type="subTitle"/>
          </p:nvPr>
        </p:nvSpPr>
        <p:spPr>
          <a:xfrm>
            <a:off x="2704575" y="278722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1"/>
          <p:cNvSpPr txBox="1"/>
          <p:nvPr>
            <p:ph hasCustomPrompt="1" idx="4" type="title"/>
          </p:nvPr>
        </p:nvSpPr>
        <p:spPr>
          <a:xfrm>
            <a:off x="3780800" y="3330900"/>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7" name="Google Shape;147;p21"/>
          <p:cNvSpPr txBox="1"/>
          <p:nvPr>
            <p:ph idx="5" type="subTitle"/>
          </p:nvPr>
        </p:nvSpPr>
        <p:spPr>
          <a:xfrm>
            <a:off x="2704575" y="4089100"/>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8" name="Google Shape;148;p2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2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_1">
    <p:spTree>
      <p:nvGrpSpPr>
        <p:cNvPr id="150" name="Shape 150"/>
        <p:cNvGrpSpPr/>
        <p:nvPr/>
      </p:nvGrpSpPr>
      <p:grpSpPr>
        <a:xfrm>
          <a:off x="0" y="0"/>
          <a:ext cx="0" cy="0"/>
          <a:chOff x="0" y="0"/>
          <a:chExt cx="0" cy="0"/>
        </a:xfrm>
      </p:grpSpPr>
      <p:sp>
        <p:nvSpPr>
          <p:cNvPr id="151" name="Google Shape;151;p22"/>
          <p:cNvSpPr txBox="1"/>
          <p:nvPr>
            <p:ph hasCustomPrompt="1" type="title"/>
          </p:nvPr>
        </p:nvSpPr>
        <p:spPr>
          <a:xfrm>
            <a:off x="1146851"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2" name="Google Shape;152;p22"/>
          <p:cNvSpPr txBox="1"/>
          <p:nvPr>
            <p:ph idx="1" type="subTitle"/>
          </p:nvPr>
        </p:nvSpPr>
        <p:spPr>
          <a:xfrm>
            <a:off x="714350"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2"/>
          <p:cNvSpPr txBox="1"/>
          <p:nvPr>
            <p:ph hasCustomPrompt="1" idx="2" type="title"/>
          </p:nvPr>
        </p:nvSpPr>
        <p:spPr>
          <a:xfrm>
            <a:off x="3075717"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4" name="Google Shape;154;p22"/>
          <p:cNvSpPr txBox="1"/>
          <p:nvPr>
            <p:ph idx="3" type="subTitle"/>
          </p:nvPr>
        </p:nvSpPr>
        <p:spPr>
          <a:xfrm>
            <a:off x="2643217"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2"/>
          <p:cNvSpPr txBox="1"/>
          <p:nvPr>
            <p:ph hasCustomPrompt="1" idx="4" type="title"/>
          </p:nvPr>
        </p:nvSpPr>
        <p:spPr>
          <a:xfrm>
            <a:off x="5004584"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6" name="Google Shape;156;p22"/>
          <p:cNvSpPr txBox="1"/>
          <p:nvPr>
            <p:ph idx="5" type="subTitle"/>
          </p:nvPr>
        </p:nvSpPr>
        <p:spPr>
          <a:xfrm>
            <a:off x="4572083"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2"/>
          <p:cNvSpPr txBox="1"/>
          <p:nvPr>
            <p:ph hasCustomPrompt="1" idx="6" type="title"/>
          </p:nvPr>
        </p:nvSpPr>
        <p:spPr>
          <a:xfrm>
            <a:off x="6933451"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8" name="Google Shape;158;p22"/>
          <p:cNvSpPr txBox="1"/>
          <p:nvPr>
            <p:ph idx="7" type="subTitle"/>
          </p:nvPr>
        </p:nvSpPr>
        <p:spPr>
          <a:xfrm>
            <a:off x="6500950"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2"/>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60" name="Google Shape;160;p2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2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5">
    <p:spTree>
      <p:nvGrpSpPr>
        <p:cNvPr id="162" name="Shape 162"/>
        <p:cNvGrpSpPr/>
        <p:nvPr/>
      </p:nvGrpSpPr>
      <p:grpSpPr>
        <a:xfrm>
          <a:off x="0" y="0"/>
          <a:ext cx="0" cy="0"/>
          <a:chOff x="0" y="0"/>
          <a:chExt cx="0" cy="0"/>
        </a:xfrm>
      </p:grpSpPr>
      <p:sp>
        <p:nvSpPr>
          <p:cNvPr id="163" name="Google Shape;163;p23"/>
          <p:cNvSpPr txBox="1"/>
          <p:nvPr>
            <p:ph idx="1" type="subTitle"/>
          </p:nvPr>
        </p:nvSpPr>
        <p:spPr>
          <a:xfrm>
            <a:off x="3024150" y="2831188"/>
            <a:ext cx="3095700" cy="87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3"/>
          <p:cNvSpPr txBox="1"/>
          <p:nvPr>
            <p:ph type="title"/>
          </p:nvPr>
        </p:nvSpPr>
        <p:spPr>
          <a:xfrm>
            <a:off x="3024150" y="1440213"/>
            <a:ext cx="3095700" cy="126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900"/>
              <a:buNone/>
              <a:defRPr sz="107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65" name="Google Shape;165;p2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2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167" name="Shape 167"/>
        <p:cNvGrpSpPr/>
        <p:nvPr/>
      </p:nvGrpSpPr>
      <p:grpSpPr>
        <a:xfrm>
          <a:off x="0" y="0"/>
          <a:ext cx="0" cy="0"/>
          <a:chOff x="0" y="0"/>
          <a:chExt cx="0" cy="0"/>
        </a:xfrm>
      </p:grpSpPr>
      <p:sp>
        <p:nvSpPr>
          <p:cNvPr id="168" name="Google Shape;168;p24"/>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24"/>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70" name="Google Shape;170;p2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2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
    <p:spTree>
      <p:nvGrpSpPr>
        <p:cNvPr id="172" name="Shape 172"/>
        <p:cNvGrpSpPr/>
        <p:nvPr/>
      </p:nvGrpSpPr>
      <p:grpSpPr>
        <a:xfrm>
          <a:off x="0" y="0"/>
          <a:ext cx="0" cy="0"/>
          <a:chOff x="0" y="0"/>
          <a:chExt cx="0" cy="0"/>
        </a:xfrm>
      </p:grpSpPr>
      <p:sp>
        <p:nvSpPr>
          <p:cNvPr id="173" name="Google Shape;173;p25"/>
          <p:cNvSpPr txBox="1"/>
          <p:nvPr>
            <p:ph idx="1" type="subTitle"/>
          </p:nvPr>
        </p:nvSpPr>
        <p:spPr>
          <a:xfrm>
            <a:off x="5703750" y="2703350"/>
            <a:ext cx="2429100" cy="105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74" name="Google Shape;174;p25"/>
          <p:cNvSpPr txBox="1"/>
          <p:nvPr>
            <p:ph type="title"/>
          </p:nvPr>
        </p:nvSpPr>
        <p:spPr>
          <a:xfrm>
            <a:off x="6276975" y="1304150"/>
            <a:ext cx="1855800" cy="118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a:lvl1pPr>
            <a:lvl2pPr lvl="1" rtl="0" algn="r">
              <a:spcBef>
                <a:spcPts val="0"/>
              </a:spcBef>
              <a:spcAft>
                <a:spcPts val="0"/>
              </a:spcAft>
              <a:buSzPts val="3900"/>
              <a:buNone/>
              <a:defRPr/>
            </a:lvl2pPr>
            <a:lvl3pPr lvl="2" rtl="0" algn="r">
              <a:spcBef>
                <a:spcPts val="0"/>
              </a:spcBef>
              <a:spcAft>
                <a:spcPts val="0"/>
              </a:spcAft>
              <a:buSzPts val="3900"/>
              <a:buNone/>
              <a:defRPr/>
            </a:lvl3pPr>
            <a:lvl4pPr lvl="3" rtl="0" algn="r">
              <a:spcBef>
                <a:spcPts val="0"/>
              </a:spcBef>
              <a:spcAft>
                <a:spcPts val="0"/>
              </a:spcAft>
              <a:buSzPts val="3900"/>
              <a:buNone/>
              <a:defRPr/>
            </a:lvl4pPr>
            <a:lvl5pPr lvl="4" rtl="0" algn="r">
              <a:spcBef>
                <a:spcPts val="0"/>
              </a:spcBef>
              <a:spcAft>
                <a:spcPts val="0"/>
              </a:spcAft>
              <a:buSzPts val="3900"/>
              <a:buNone/>
              <a:defRPr/>
            </a:lvl5pPr>
            <a:lvl6pPr lvl="5" rtl="0" algn="r">
              <a:spcBef>
                <a:spcPts val="0"/>
              </a:spcBef>
              <a:spcAft>
                <a:spcPts val="0"/>
              </a:spcAft>
              <a:buSzPts val="3900"/>
              <a:buNone/>
              <a:defRPr/>
            </a:lvl6pPr>
            <a:lvl7pPr lvl="6" rtl="0" algn="r">
              <a:spcBef>
                <a:spcPts val="0"/>
              </a:spcBef>
              <a:spcAft>
                <a:spcPts val="0"/>
              </a:spcAft>
              <a:buSzPts val="3900"/>
              <a:buNone/>
              <a:defRPr/>
            </a:lvl7pPr>
            <a:lvl8pPr lvl="7" rtl="0" algn="r">
              <a:spcBef>
                <a:spcPts val="0"/>
              </a:spcBef>
              <a:spcAft>
                <a:spcPts val="0"/>
              </a:spcAft>
              <a:buSzPts val="3900"/>
              <a:buNone/>
              <a:defRPr/>
            </a:lvl8pPr>
            <a:lvl9pPr lvl="8" rtl="0" algn="r">
              <a:spcBef>
                <a:spcPts val="0"/>
              </a:spcBef>
              <a:spcAft>
                <a:spcPts val="0"/>
              </a:spcAft>
              <a:buSzPts val="3900"/>
              <a:buNone/>
              <a:defRPr/>
            </a:lvl9pPr>
          </a:lstStyle>
          <a:p/>
        </p:txBody>
      </p:sp>
      <p:cxnSp>
        <p:nvCxnSpPr>
          <p:cNvPr id="175" name="Google Shape;175;p2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2">
    <p:spTree>
      <p:nvGrpSpPr>
        <p:cNvPr id="177" name="Shape 177"/>
        <p:cNvGrpSpPr/>
        <p:nvPr/>
      </p:nvGrpSpPr>
      <p:grpSpPr>
        <a:xfrm>
          <a:off x="0" y="0"/>
          <a:ext cx="0" cy="0"/>
          <a:chOff x="0" y="0"/>
          <a:chExt cx="0" cy="0"/>
        </a:xfrm>
      </p:grpSpPr>
      <p:sp>
        <p:nvSpPr>
          <p:cNvPr id="178" name="Google Shape;178;p26"/>
          <p:cNvSpPr txBox="1"/>
          <p:nvPr>
            <p:ph idx="1" type="subTitle"/>
          </p:nvPr>
        </p:nvSpPr>
        <p:spPr>
          <a:xfrm>
            <a:off x="714300" y="1259225"/>
            <a:ext cx="5386200" cy="245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p:txBody>
      </p:sp>
      <p:sp>
        <p:nvSpPr>
          <p:cNvPr id="179" name="Google Shape;179;p2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80" name="Google Shape;180;p2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2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_1_1">
    <p:spTree>
      <p:nvGrpSpPr>
        <p:cNvPr id="182" name="Shape 182"/>
        <p:cNvGrpSpPr/>
        <p:nvPr/>
      </p:nvGrpSpPr>
      <p:grpSpPr>
        <a:xfrm>
          <a:off x="0" y="0"/>
          <a:ext cx="0" cy="0"/>
          <a:chOff x="0" y="0"/>
          <a:chExt cx="0" cy="0"/>
        </a:xfrm>
      </p:grpSpPr>
      <p:sp>
        <p:nvSpPr>
          <p:cNvPr id="183" name="Google Shape;183;p27"/>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cxnSp>
        <p:nvCxnSpPr>
          <p:cNvPr id="184" name="Google Shape;184;p2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2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86" name="Google Shape;186;p27"/>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87" name="Google Shape;187;p27"/>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88" name="Shape 188"/>
        <p:cNvGrpSpPr/>
        <p:nvPr/>
      </p:nvGrpSpPr>
      <p:grpSpPr>
        <a:xfrm>
          <a:off x="0" y="0"/>
          <a:ext cx="0" cy="0"/>
          <a:chOff x="0" y="0"/>
          <a:chExt cx="0" cy="0"/>
        </a:xfrm>
      </p:grpSpPr>
      <p:sp>
        <p:nvSpPr>
          <p:cNvPr id="189" name="Google Shape;189;p28"/>
          <p:cNvSpPr txBox="1"/>
          <p:nvPr>
            <p:ph idx="1" type="subTitle"/>
          </p:nvPr>
        </p:nvSpPr>
        <p:spPr>
          <a:xfrm>
            <a:off x="714300" y="1656375"/>
            <a:ext cx="3361200" cy="13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8"/>
          <p:cNvSpPr txBox="1"/>
          <p:nvPr>
            <p:ph type="title"/>
          </p:nvPr>
        </p:nvSpPr>
        <p:spPr>
          <a:xfrm>
            <a:off x="714300" y="490500"/>
            <a:ext cx="2828700" cy="9624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sz="68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91" name="Google Shape;191;p2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2" name="Google Shape;192;p2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93" name="Google Shape;193;p28"/>
          <p:cNvSpPr txBox="1"/>
          <p:nvPr/>
        </p:nvSpPr>
        <p:spPr>
          <a:xfrm>
            <a:off x="714300" y="3620145"/>
            <a:ext cx="4739400" cy="564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b="1" lang="en" sz="1200">
                <a:solidFill>
                  <a:schemeClr val="dk1"/>
                </a:solidFill>
                <a:uFill>
                  <a:noFill/>
                </a:uFill>
                <a:latin typeface="Arimo"/>
                <a:ea typeface="Arimo"/>
                <a:cs typeface="Arimo"/>
                <a:sym typeface="Arimo"/>
                <a:hlinkClick r:id="rId2">
                  <a:extLst>
                    <a:ext uri="{A12FA001-AC4F-418D-AE19-62706E023703}">
                      <ahyp:hlinkClr val="tx"/>
                    </a:ext>
                  </a:extLst>
                </a:hlinkClick>
              </a:rPr>
              <a:t>Slidesgo</a:t>
            </a:r>
            <a:r>
              <a:rPr lang="en" sz="1200">
                <a:solidFill>
                  <a:schemeClr val="dk1"/>
                </a:solidFill>
                <a:latin typeface="Arimo"/>
                <a:ea typeface="Arimo"/>
                <a:cs typeface="Arimo"/>
                <a:sym typeface="Arimo"/>
              </a:rPr>
              <a:t>, including icons by </a:t>
            </a:r>
            <a:r>
              <a:rPr b="1" lang="en" sz="1200">
                <a:solidFill>
                  <a:schemeClr val="dk1"/>
                </a:solidFill>
                <a:uFill>
                  <a:noFill/>
                </a:uFill>
                <a:latin typeface="Arimo"/>
                <a:ea typeface="Arimo"/>
                <a:cs typeface="Arimo"/>
                <a:sym typeface="Arimo"/>
                <a:hlinkClick r:id="rId3">
                  <a:extLst>
                    <a:ext uri="{A12FA001-AC4F-418D-AE19-62706E023703}">
                      <ahyp:hlinkClr val="tx"/>
                    </a:ext>
                  </a:extLst>
                </a:hlinkClick>
              </a:rPr>
              <a:t>Flaticon</a:t>
            </a:r>
            <a:r>
              <a:rPr lang="en" sz="1200">
                <a:solidFill>
                  <a:schemeClr val="dk1"/>
                </a:solidFill>
                <a:latin typeface="Arimo"/>
                <a:ea typeface="Arimo"/>
                <a:cs typeface="Arimo"/>
                <a:sym typeface="Arimo"/>
              </a:rPr>
              <a:t> and infographics &amp; images by </a:t>
            </a:r>
            <a:r>
              <a:rPr b="1" lang="en" sz="1200">
                <a:solidFill>
                  <a:schemeClr val="dk1"/>
                </a:solidFill>
                <a:uFill>
                  <a:noFill/>
                </a:uFill>
                <a:latin typeface="Arimo"/>
                <a:ea typeface="Arimo"/>
                <a:cs typeface="Arimo"/>
                <a:sym typeface="Arimo"/>
                <a:hlinkClick r:id="rId4">
                  <a:extLst>
                    <a:ext uri="{A12FA001-AC4F-418D-AE19-62706E023703}">
                      <ahyp:hlinkClr val="tx"/>
                    </a:ext>
                  </a:extLst>
                </a:hlinkClick>
              </a:rPr>
              <a:t>Freepik</a:t>
            </a:r>
            <a:endParaRPr b="1" sz="1200">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94"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95"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7" name="Google Shape;197;p3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p:nvPr/>
        </p:nvSpPr>
        <p:spPr>
          <a:xfrm>
            <a:off x="7786413" y="8020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1915951" y="33677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30"/>
          <p:cNvSpPr/>
          <p:nvPr/>
        </p:nvSpPr>
        <p:spPr>
          <a:xfrm>
            <a:off x="6775477" y="396541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1654063" y="117314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8224526" y="204207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1685758">
            <a:off x="7349828" y="1695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8224513"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rot="-1685758">
            <a:off x="2517753" y="14498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1494952" y="24458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7674437" y="24596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rot="-4501656">
            <a:off x="7177993" y="3584747"/>
            <a:ext cx="700435" cy="696862"/>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rot="-4498560">
            <a:off x="7715362" y="3194685"/>
            <a:ext cx="372045" cy="370147"/>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rot="-4497731">
            <a:off x="7127795" y="2968777"/>
            <a:ext cx="503609" cy="50104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126688" y="34189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706038" y="19410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8140863" y="11731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rot="-1685758">
            <a:off x="930128" y="4021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1401912" y="42271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subTitle"/>
          </p:nvPr>
        </p:nvSpPr>
        <p:spPr>
          <a:xfrm>
            <a:off x="714300" y="1259225"/>
            <a:ext cx="7715400" cy="334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1" name="Google Shape;21;p4"/>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22" name="Google Shape;22;p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23" name="Google Shape;23;p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26" name="Google Shape;26;p5"/>
          <p:cNvSpPr txBox="1"/>
          <p:nvPr>
            <p:ph idx="2" type="title"/>
          </p:nvPr>
        </p:nvSpPr>
        <p:spPr>
          <a:xfrm>
            <a:off x="1804169"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7" name="Google Shape;27;p5"/>
          <p:cNvSpPr txBox="1"/>
          <p:nvPr>
            <p:ph idx="1" type="subTitle"/>
          </p:nvPr>
        </p:nvSpPr>
        <p:spPr>
          <a:xfrm>
            <a:off x="1804169"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 name="Google Shape;28;p5"/>
          <p:cNvSpPr txBox="1"/>
          <p:nvPr>
            <p:ph idx="3" type="title"/>
          </p:nvPr>
        </p:nvSpPr>
        <p:spPr>
          <a:xfrm>
            <a:off x="5109344"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 name="Google Shape;29;p5"/>
          <p:cNvSpPr txBox="1"/>
          <p:nvPr>
            <p:ph idx="4" type="subTitle"/>
          </p:nvPr>
        </p:nvSpPr>
        <p:spPr>
          <a:xfrm>
            <a:off x="5109344"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0" name="Google Shape;30;p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4" name="Google Shape;34;p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subTitle"/>
          </p:nvPr>
        </p:nvSpPr>
        <p:spPr>
          <a:xfrm>
            <a:off x="714300" y="1971675"/>
            <a:ext cx="3857700" cy="238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8" name="Google Shape;38;p7"/>
          <p:cNvSpPr txBox="1"/>
          <p:nvPr>
            <p:ph type="title"/>
          </p:nvPr>
        </p:nvSpPr>
        <p:spPr>
          <a:xfrm>
            <a:off x="714300" y="553450"/>
            <a:ext cx="3857700" cy="12468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9" name="Google Shape;39;p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367000" y="1163250"/>
            <a:ext cx="4410000" cy="2817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43" name="Google Shape;43;p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txBox="1"/>
          <p:nvPr>
            <p:ph type="title"/>
          </p:nvPr>
        </p:nvSpPr>
        <p:spPr>
          <a:xfrm>
            <a:off x="4384500" y="1404538"/>
            <a:ext cx="4045200" cy="768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4200"/>
              <a:buNone/>
              <a:defRPr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4384500" y="2314563"/>
            <a:ext cx="4045200" cy="142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48" name="Google Shape;48;p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type="title"/>
          </p:nvPr>
        </p:nvSpPr>
        <p:spPr>
          <a:xfrm>
            <a:off x="750600" y="3073400"/>
            <a:ext cx="3414600" cy="12423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52" name="Google Shape;52;p1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1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indent="-317500" lvl="1" marL="914400" rtl="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indent="-317500" lvl="2" marL="1371600" rtl="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indent="-317500" lvl="3" marL="1828800" rtl="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indent="-317500" lvl="4" marL="2286000" rtl="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indent="-317500" lvl="5" marL="2743200" rtl="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indent="-317500" lvl="6" marL="3200400" rtl="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indent="-317500" lvl="7" marL="3657600" rtl="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indent="-317500" lvl="8" marL="4114800" rtl="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hyperlink" Target="https://calstatela.instructure.com/courses/82115" TargetMode="External"/><Relationship Id="rId5" Type="http://schemas.openxmlformats.org/officeDocument/2006/relationships/slide" Target="/ppt/slides/slide11.xml"/><Relationship Id="rId6" Type="http://schemas.openxmlformats.org/officeDocument/2006/relationships/slide" Target="/ppt/slides/slide6.xml"/><Relationship Id="rId7" Type="http://schemas.openxmlformats.org/officeDocument/2006/relationships/slide" Target="/ppt/slid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slide" Target="/ppt/slides/slide10.xml"/><Relationship Id="rId4" Type="http://schemas.openxmlformats.org/officeDocument/2006/relationships/slide" Target="/ppt/slides/slide6.xml"/><Relationship Id="rId5" Type="http://schemas.openxmlformats.org/officeDocument/2006/relationships/slide" Target="/ppt/slides/slide10.xml"/><Relationship Id="rId6" Type="http://schemas.openxmlformats.org/officeDocument/2006/relationships/hyperlink" Target="https://calstatela.instructure.com/courses/82115" TargetMode="External"/><Relationship Id="rId7"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slide" Target="/ppt/slides/slide11.xml"/><Relationship Id="rId4" Type="http://schemas.openxmlformats.org/officeDocument/2006/relationships/slide" Target="/ppt/slides/slide6.xml"/><Relationship Id="rId5" Type="http://schemas.openxmlformats.org/officeDocument/2006/relationships/slide" Target="/ppt/slides/slide11.xml"/><Relationship Id="rId6" Type="http://schemas.openxmlformats.org/officeDocument/2006/relationships/hyperlink" Target="https://calstatela.instructure.com/courses/8211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slide" Target="/ppt/slides/slide12.xml"/><Relationship Id="rId4" Type="http://schemas.openxmlformats.org/officeDocument/2006/relationships/slide" Target="/ppt/slides/slide6.xml"/><Relationship Id="rId5" Type="http://schemas.openxmlformats.org/officeDocument/2006/relationships/slide" Target="/ppt/slides/slide12.xml"/><Relationship Id="rId6" Type="http://schemas.openxmlformats.org/officeDocument/2006/relationships/hyperlink" Target="https://calstatela.instructure.com/courses/82115" TargetMode="External"/><Relationship Id="rId7"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slide" Target="/ppt/slides/slide13.xml"/><Relationship Id="rId4" Type="http://schemas.openxmlformats.org/officeDocument/2006/relationships/slide" Target="/ppt/slides/slide6.xml"/><Relationship Id="rId5" Type="http://schemas.openxmlformats.org/officeDocument/2006/relationships/slide" Target="/ppt/slides/slide13.xml"/><Relationship Id="rId6" Type="http://schemas.openxmlformats.org/officeDocument/2006/relationships/hyperlink" Target="https://calstatela.instructure.com/courses/82115" TargetMode="External"/><Relationship Id="rId7"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slide" Target="/ppt/slides/slide11.xml"/><Relationship Id="rId4" Type="http://schemas.openxmlformats.org/officeDocument/2006/relationships/slide" Target="/ppt/slides/slide6.xml"/><Relationship Id="rId5" Type="http://schemas.openxmlformats.org/officeDocument/2006/relationships/slide" Target="/ppt/slides/slide14.xml"/><Relationship Id="rId6" Type="http://schemas.openxmlformats.org/officeDocument/2006/relationships/hyperlink" Target="https://calstatela.instructure.com/courses/82115" TargetMode="External"/><Relationship Id="rId7"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slide" Target="/ppt/slides/slide15.xml"/><Relationship Id="rId4" Type="http://schemas.openxmlformats.org/officeDocument/2006/relationships/slide" Target="/ppt/slides/slide6.xml"/><Relationship Id="rId5" Type="http://schemas.openxmlformats.org/officeDocument/2006/relationships/slide" Target="/ppt/slides/slide15.xml"/><Relationship Id="rId6" Type="http://schemas.openxmlformats.org/officeDocument/2006/relationships/hyperlink" Target="https://calstatela.instructure.com/courses/82115" TargetMode="External"/><Relationship Id="rId7"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slide" Target="/ppt/slides/slide11.xml"/><Relationship Id="rId4" Type="http://schemas.openxmlformats.org/officeDocument/2006/relationships/slide" Target="/ppt/slides/slide6.xml"/><Relationship Id="rId5" Type="http://schemas.openxmlformats.org/officeDocument/2006/relationships/slide" Target="/ppt/slides/slide16.xml"/><Relationship Id="rId6" Type="http://schemas.openxmlformats.org/officeDocument/2006/relationships/hyperlink" Target="https://calstatela.instructure.com/courses/82115" TargetMode="External"/><Relationship Id="rId7"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10.png"/><Relationship Id="rId9" Type="http://schemas.openxmlformats.org/officeDocument/2006/relationships/slide" Target="/ppt/slides/slide17.xml"/><Relationship Id="rId5" Type="http://schemas.openxmlformats.org/officeDocument/2006/relationships/image" Target="../media/image7.png"/><Relationship Id="rId6" Type="http://schemas.openxmlformats.org/officeDocument/2006/relationships/image" Target="../media/image12.jpg"/><Relationship Id="rId7" Type="http://schemas.openxmlformats.org/officeDocument/2006/relationships/slide" Target="/ppt/slides/slide11.xml"/><Relationship Id="rId8" Type="http://schemas.openxmlformats.org/officeDocument/2006/relationships/slide" Target="/ppt/slides/slide6.xml"/><Relationship Id="rId11" Type="http://schemas.openxmlformats.org/officeDocument/2006/relationships/image" Target="../media/image13.jpg"/><Relationship Id="rId10" Type="http://schemas.openxmlformats.org/officeDocument/2006/relationships/hyperlink" Target="https://calstatela.instructure.com/courses/82115"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slide" Target="/ppt/slides/slide11.xml"/><Relationship Id="rId4" Type="http://schemas.openxmlformats.org/officeDocument/2006/relationships/slide" Target="/ppt/slides/slide18.xml"/><Relationship Id="rId5" Type="http://schemas.openxmlformats.org/officeDocument/2006/relationships/slide" Target="/ppt/slides/slide18.xml"/><Relationship Id="rId6" Type="http://schemas.openxmlformats.org/officeDocument/2006/relationships/hyperlink" Target="https://calstatela.instructure.com/courses/82115" TargetMode="External"/><Relationship Id="rId7" Type="http://schemas.openxmlformats.org/officeDocument/2006/relationships/hyperlink" Target="https://www.kaggle.com/datasets/headsortails/covid19-us-county-jhu-data-demographic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slide" Target="/ppt/slides/slide11.xml"/><Relationship Id="rId4" Type="http://schemas.openxmlformats.org/officeDocument/2006/relationships/slide" Target="/ppt/slides/slide6.xml"/><Relationship Id="rId5" Type="http://schemas.openxmlformats.org/officeDocument/2006/relationships/slide" Target="/ppt/slides/slide19.xml"/><Relationship Id="rId6" Type="http://schemas.openxmlformats.org/officeDocument/2006/relationships/hyperlink" Target="https://calstatela.instructure.com/courses/8211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slide" Target="/ppt/slides/slide11.xml"/><Relationship Id="rId5" Type="http://schemas.openxmlformats.org/officeDocument/2006/relationships/slide" Target="/ppt/slides/slide6.xml"/><Relationship Id="rId6" Type="http://schemas.openxmlformats.org/officeDocument/2006/relationships/slide" Target="/ppt/slides/slide2.xml"/><Relationship Id="rId7" Type="http://schemas.openxmlformats.org/officeDocument/2006/relationships/hyperlink" Target="https://calstatela.instructure.com/courses/8211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calstatela.instructure.com/courses/82115" TargetMode="External"/><Relationship Id="rId4" Type="http://schemas.openxmlformats.org/officeDocument/2006/relationships/slide" Target="/ppt/slides/slide11.xml"/><Relationship Id="rId5" Type="http://schemas.openxmlformats.org/officeDocument/2006/relationships/slide" Target="/ppt/slides/slide6.xml"/><Relationship Id="rId6" Type="http://schemas.openxmlformats.org/officeDocument/2006/relationships/slide" Target="/ppt/slid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slide" Target="/ppt/slides/slide11.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hyperlink" Target="https://calstatela.instructure.com/courses/8211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slide" Target="/ppt/slides/slide11.xml"/><Relationship Id="rId4" Type="http://schemas.openxmlformats.org/officeDocument/2006/relationships/slide" Target="/ppt/slides/slide6.xml"/><Relationship Id="rId5" Type="http://schemas.openxmlformats.org/officeDocument/2006/relationships/slide" Target="/ppt/slides/slide5.xml"/><Relationship Id="rId6" Type="http://schemas.openxmlformats.org/officeDocument/2006/relationships/hyperlink" Target="https://calstatela.instructure.com/courses/8211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slide" Target="/ppt/slides/slide11.xml"/><Relationship Id="rId4" Type="http://schemas.openxmlformats.org/officeDocument/2006/relationships/slide" Target="/ppt/slides/slide6.xml"/><Relationship Id="rId5" Type="http://schemas.openxmlformats.org/officeDocument/2006/relationships/slide" Target="/ppt/slides/slide6.xml"/><Relationship Id="rId6" Type="http://schemas.openxmlformats.org/officeDocument/2006/relationships/hyperlink" Target="https://calstatela.instructure.com/courses/8211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slide" Target="/ppt/slides/slide11.xml"/><Relationship Id="rId4" Type="http://schemas.openxmlformats.org/officeDocument/2006/relationships/slide" Target="/ppt/slides/slide6.xml"/><Relationship Id="rId5" Type="http://schemas.openxmlformats.org/officeDocument/2006/relationships/slide" Target="/ppt/slides/slide7.xml"/><Relationship Id="rId6" Type="http://schemas.openxmlformats.org/officeDocument/2006/relationships/hyperlink" Target="https://calstatela.instructure.com/courses/82115" TargetMode="External"/><Relationship Id="rId7"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slide" Target="/ppt/slides/slide11.xml"/><Relationship Id="rId4" Type="http://schemas.openxmlformats.org/officeDocument/2006/relationships/slide" Target="/ppt/slides/slide8.xml"/><Relationship Id="rId5" Type="http://schemas.openxmlformats.org/officeDocument/2006/relationships/slide" Target="/ppt/slides/slide8.xml"/><Relationship Id="rId6" Type="http://schemas.openxmlformats.org/officeDocument/2006/relationships/hyperlink" Target="https://calstatela.instructure.com/courses/82115" TargetMode="External"/><Relationship Id="rId7"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slide" Target="/ppt/slides/slide11.xml"/><Relationship Id="rId4" Type="http://schemas.openxmlformats.org/officeDocument/2006/relationships/slide" Target="/ppt/slides/slide6.xml"/><Relationship Id="rId5" Type="http://schemas.openxmlformats.org/officeDocument/2006/relationships/slide" Target="/ppt/slides/slide9.xml"/><Relationship Id="rId6" Type="http://schemas.openxmlformats.org/officeDocument/2006/relationships/hyperlink" Target="https://calstatela.instructure.com/courses/82115" TargetMode="External"/><Relationship Id="rId7"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231" name="Shape 231"/>
        <p:cNvGrpSpPr/>
        <p:nvPr/>
      </p:nvGrpSpPr>
      <p:grpSpPr>
        <a:xfrm>
          <a:off x="0" y="0"/>
          <a:ext cx="0" cy="0"/>
          <a:chOff x="0" y="0"/>
          <a:chExt cx="0" cy="0"/>
        </a:xfrm>
      </p:grpSpPr>
      <p:sp>
        <p:nvSpPr>
          <p:cNvPr id="232" name="Google Shape;232;p31"/>
          <p:cNvSpPr txBox="1"/>
          <p:nvPr>
            <p:ph type="ctrTitle"/>
          </p:nvPr>
        </p:nvSpPr>
        <p:spPr>
          <a:xfrm>
            <a:off x="714300" y="1079000"/>
            <a:ext cx="6118500" cy="2194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700"/>
              <a:t>                          </a:t>
            </a:r>
            <a:r>
              <a:rPr lang="en" sz="4700">
                <a:solidFill>
                  <a:srgbClr val="FF0000"/>
                </a:solidFill>
              </a:rPr>
              <a:t>u.s. Covid-19 data </a:t>
            </a:r>
            <a:r>
              <a:rPr lang="en" sz="4700"/>
              <a:t>by county level with elasticsearch</a:t>
            </a:r>
            <a:endParaRPr sz="4700"/>
          </a:p>
        </p:txBody>
      </p:sp>
      <p:grpSp>
        <p:nvGrpSpPr>
          <p:cNvPr id="233" name="Google Shape;233;p31"/>
          <p:cNvGrpSpPr/>
          <p:nvPr/>
        </p:nvGrpSpPr>
        <p:grpSpPr>
          <a:xfrm>
            <a:off x="6987162" y="801445"/>
            <a:ext cx="1042073" cy="1029716"/>
            <a:chOff x="-22863675" y="3131775"/>
            <a:chExt cx="299300" cy="293425"/>
          </a:xfrm>
        </p:grpSpPr>
        <p:sp>
          <p:nvSpPr>
            <p:cNvPr id="234" name="Google Shape;234;p3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FF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FFB63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31"/>
          <p:cNvGrpSpPr/>
          <p:nvPr/>
        </p:nvGrpSpPr>
        <p:grpSpPr>
          <a:xfrm>
            <a:off x="8034757" y="1319049"/>
            <a:ext cx="727718" cy="785411"/>
            <a:chOff x="-22863675" y="3131775"/>
            <a:chExt cx="299300" cy="293425"/>
          </a:xfrm>
        </p:grpSpPr>
        <p:sp>
          <p:nvSpPr>
            <p:cNvPr id="238" name="Google Shape;238;p3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FFB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31"/>
          <p:cNvGrpSpPr/>
          <p:nvPr/>
        </p:nvGrpSpPr>
        <p:grpSpPr>
          <a:xfrm>
            <a:off x="8030625" y="875905"/>
            <a:ext cx="355090" cy="359768"/>
            <a:chOff x="-22863675" y="3131775"/>
            <a:chExt cx="299300" cy="293425"/>
          </a:xfrm>
        </p:grpSpPr>
        <p:sp>
          <p:nvSpPr>
            <p:cNvPr id="242" name="Google Shape;242;p3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FF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FF99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1"/>
          <p:cNvGrpSpPr/>
          <p:nvPr/>
        </p:nvGrpSpPr>
        <p:grpSpPr>
          <a:xfrm>
            <a:off x="7403316" y="1893047"/>
            <a:ext cx="564001" cy="550143"/>
            <a:chOff x="-22863675" y="3131775"/>
            <a:chExt cx="299300" cy="293425"/>
          </a:xfrm>
        </p:grpSpPr>
        <p:sp>
          <p:nvSpPr>
            <p:cNvPr id="246" name="Google Shape;246;p3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FF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FFB63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31"/>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4">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grpSp>
        <p:nvGrpSpPr>
          <p:cNvPr id="250" name="Google Shape;250;p31"/>
          <p:cNvGrpSpPr/>
          <p:nvPr/>
        </p:nvGrpSpPr>
        <p:grpSpPr>
          <a:xfrm>
            <a:off x="4868850" y="2013237"/>
            <a:ext cx="2534301" cy="2525510"/>
            <a:chOff x="5041963" y="757530"/>
            <a:chExt cx="3701872" cy="3762679"/>
          </a:xfrm>
        </p:grpSpPr>
        <p:sp>
          <p:nvSpPr>
            <p:cNvPr id="251" name="Google Shape;251;p31"/>
            <p:cNvSpPr/>
            <p:nvPr/>
          </p:nvSpPr>
          <p:spPr>
            <a:xfrm rot="7198710">
              <a:off x="6604948" y="1367176"/>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31"/>
            <p:cNvGrpSpPr/>
            <p:nvPr/>
          </p:nvGrpSpPr>
          <p:grpSpPr>
            <a:xfrm>
              <a:off x="5536526" y="2174241"/>
              <a:ext cx="858975" cy="300968"/>
              <a:chOff x="2271950" y="2722775"/>
              <a:chExt cx="575875" cy="201775"/>
            </a:xfrm>
          </p:grpSpPr>
          <p:sp>
            <p:nvSpPr>
              <p:cNvPr id="253" name="Google Shape;253;p3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2709725" y="2836775"/>
                <a:ext cx="39675" cy="20950"/>
              </a:xfrm>
              <a:custGeom>
                <a:rect b="b" l="l" r="r" t="t"/>
                <a:pathLst>
                  <a:path extrusionOk="0" fill="none" h="838" w="1587">
                    <a:moveTo>
                      <a:pt x="1" y="1"/>
                    </a:moveTo>
                    <a:cubicBezTo>
                      <a:pt x="1" y="1"/>
                      <a:pt x="1159" y="108"/>
                      <a:pt x="1586" y="838"/>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p:nvPr/>
          </p:nvSpPr>
          <p:spPr>
            <a:xfrm rot="8100000">
              <a:off x="6648045" y="2782815"/>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rot="7198710">
              <a:off x="5934873" y="329806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31"/>
            <p:cNvGrpSpPr/>
            <p:nvPr/>
          </p:nvGrpSpPr>
          <p:grpSpPr>
            <a:xfrm>
              <a:off x="6056200" y="1535350"/>
              <a:ext cx="2293204" cy="1710167"/>
              <a:chOff x="1062800" y="1986296"/>
              <a:chExt cx="2169540" cy="1617945"/>
            </a:xfrm>
          </p:grpSpPr>
          <p:sp>
            <p:nvSpPr>
              <p:cNvPr id="261" name="Google Shape;261;p31"/>
              <p:cNvSpPr/>
              <p:nvPr/>
            </p:nvSpPr>
            <p:spPr>
              <a:xfrm>
                <a:off x="1062800" y="1986296"/>
                <a:ext cx="2169540" cy="1617945"/>
              </a:xfrm>
              <a:custGeom>
                <a:rect b="b" l="l" r="r" t="t"/>
                <a:pathLst>
                  <a:path extrusionOk="0" h="49275" w="66074">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1062800" y="1986854"/>
                <a:ext cx="1993479" cy="1436072"/>
              </a:xfrm>
              <a:custGeom>
                <a:rect b="b" l="l" r="r" t="t"/>
                <a:pathLst>
                  <a:path extrusionOk="0" fill="none" h="43736" w="60712">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1163997" y="2090415"/>
                <a:ext cx="1791675" cy="1259977"/>
              </a:xfrm>
              <a:custGeom>
                <a:rect b="b" l="l" r="r" t="t"/>
                <a:pathLst>
                  <a:path extrusionOk="0" fill="none" h="38373" w="54566">
                    <a:moveTo>
                      <a:pt x="0" y="9495"/>
                    </a:moveTo>
                    <a:lnTo>
                      <a:pt x="48972" y="0"/>
                    </a:lnTo>
                    <a:lnTo>
                      <a:pt x="54565" y="28895"/>
                    </a:lnTo>
                    <a:lnTo>
                      <a:pt x="5612" y="38372"/>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1118356" y="3046759"/>
                <a:ext cx="2113983" cy="557473"/>
              </a:xfrm>
              <a:custGeom>
                <a:rect b="b" l="l" r="r" t="t"/>
                <a:pathLst>
                  <a:path extrusionOk="0" fill="none" h="16978" w="64382">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1884028" y="3195336"/>
                <a:ext cx="567422" cy="149760"/>
              </a:xfrm>
              <a:custGeom>
                <a:rect b="b" l="l" r="r" t="t"/>
                <a:pathLst>
                  <a:path extrusionOk="0" fill="none" h="4561" w="17281">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p:nvPr/>
            </p:nvSpPr>
            <p:spPr>
              <a:xfrm>
                <a:off x="1365799" y="2636719"/>
                <a:ext cx="115842" cy="432897"/>
              </a:xfrm>
              <a:custGeom>
                <a:rect b="b" l="l" r="r" t="t"/>
                <a:pathLst>
                  <a:path extrusionOk="0" fill="none" h="13184" w="3528">
                    <a:moveTo>
                      <a:pt x="2530" y="13183"/>
                    </a:moveTo>
                    <a:lnTo>
                      <a:pt x="0" y="197"/>
                    </a:lnTo>
                    <a:lnTo>
                      <a:pt x="998" y="1"/>
                    </a:lnTo>
                    <a:lnTo>
                      <a:pt x="3527" y="12987"/>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1"/>
              <p:cNvSpPr/>
              <p:nvPr/>
            </p:nvSpPr>
            <p:spPr>
              <a:xfrm>
                <a:off x="1549443" y="2765989"/>
                <a:ext cx="84846" cy="267934"/>
              </a:xfrm>
              <a:custGeom>
                <a:rect b="b" l="l" r="r" t="t"/>
                <a:pathLst>
                  <a:path extrusionOk="0" fill="none" h="8160" w="2584">
                    <a:moveTo>
                      <a:pt x="998" y="1"/>
                    </a:moveTo>
                    <a:lnTo>
                      <a:pt x="2584" y="7964"/>
                    </a:lnTo>
                    <a:lnTo>
                      <a:pt x="1586" y="8160"/>
                    </a:lnTo>
                    <a:lnTo>
                      <a:pt x="1" y="197"/>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1"/>
              <p:cNvSpPr/>
              <p:nvPr/>
            </p:nvSpPr>
            <p:spPr>
              <a:xfrm>
                <a:off x="1641873" y="2453633"/>
                <a:ext cx="139844" cy="551037"/>
              </a:xfrm>
              <a:custGeom>
                <a:rect b="b" l="l" r="r" t="t"/>
                <a:pathLst>
                  <a:path extrusionOk="0" fill="none" h="16782" w="4259">
                    <a:moveTo>
                      <a:pt x="3261" y="16782"/>
                    </a:moveTo>
                    <a:lnTo>
                      <a:pt x="0" y="197"/>
                    </a:lnTo>
                    <a:lnTo>
                      <a:pt x="998" y="1"/>
                    </a:lnTo>
                    <a:lnTo>
                      <a:pt x="4258" y="16586"/>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a:off x="1831985" y="2644337"/>
                <a:ext cx="97126" cy="331108"/>
              </a:xfrm>
              <a:custGeom>
                <a:rect b="b" l="l" r="r" t="t"/>
                <a:pathLst>
                  <a:path extrusionOk="0" fill="none" h="10084" w="2958">
                    <a:moveTo>
                      <a:pt x="1960" y="10083"/>
                    </a:moveTo>
                    <a:lnTo>
                      <a:pt x="0" y="196"/>
                    </a:lnTo>
                    <a:lnTo>
                      <a:pt x="998" y="0"/>
                    </a:lnTo>
                    <a:lnTo>
                      <a:pt x="2957" y="9887"/>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a:off x="1959483" y="2513293"/>
                <a:ext cx="117024" cy="433488"/>
              </a:xfrm>
              <a:custGeom>
                <a:rect b="b" l="l" r="r" t="t"/>
                <a:pathLst>
                  <a:path extrusionOk="0" fill="none" h="13202" w="3564">
                    <a:moveTo>
                      <a:pt x="2566" y="13201"/>
                    </a:moveTo>
                    <a:lnTo>
                      <a:pt x="1" y="197"/>
                    </a:lnTo>
                    <a:lnTo>
                      <a:pt x="998" y="1"/>
                    </a:lnTo>
                    <a:lnTo>
                      <a:pt x="3564" y="13005"/>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a:off x="2106877" y="2484629"/>
                <a:ext cx="117024" cy="432897"/>
              </a:xfrm>
              <a:custGeom>
                <a:rect b="b" l="l" r="r" t="t"/>
                <a:pathLst>
                  <a:path extrusionOk="0" fill="none" h="13184" w="3564">
                    <a:moveTo>
                      <a:pt x="2566" y="13184"/>
                    </a:moveTo>
                    <a:lnTo>
                      <a:pt x="1" y="197"/>
                    </a:lnTo>
                    <a:lnTo>
                      <a:pt x="998" y="1"/>
                    </a:lnTo>
                    <a:lnTo>
                      <a:pt x="3564" y="12988"/>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a:off x="2254305" y="2455406"/>
                <a:ext cx="116991" cy="433455"/>
              </a:xfrm>
              <a:custGeom>
                <a:rect b="b" l="l" r="r" t="t"/>
                <a:pathLst>
                  <a:path extrusionOk="0" fill="none" h="13201" w="3563">
                    <a:moveTo>
                      <a:pt x="2565" y="13201"/>
                    </a:moveTo>
                    <a:lnTo>
                      <a:pt x="0" y="196"/>
                    </a:lnTo>
                    <a:lnTo>
                      <a:pt x="998" y="0"/>
                    </a:lnTo>
                    <a:lnTo>
                      <a:pt x="3563" y="13005"/>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1"/>
              <p:cNvSpPr/>
              <p:nvPr/>
            </p:nvSpPr>
            <p:spPr>
              <a:xfrm>
                <a:off x="2478303" y="2670637"/>
                <a:ext cx="67903" cy="183712"/>
              </a:xfrm>
              <a:custGeom>
                <a:rect b="b" l="l" r="r" t="t"/>
                <a:pathLst>
                  <a:path extrusionOk="0" fill="none" h="5595" w="2068">
                    <a:moveTo>
                      <a:pt x="1070" y="5595"/>
                    </a:moveTo>
                    <a:lnTo>
                      <a:pt x="1" y="197"/>
                    </a:lnTo>
                    <a:lnTo>
                      <a:pt x="999" y="1"/>
                    </a:lnTo>
                    <a:lnTo>
                      <a:pt x="2067" y="5399"/>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1"/>
              <p:cNvSpPr/>
              <p:nvPr/>
            </p:nvSpPr>
            <p:spPr>
              <a:xfrm>
                <a:off x="1399126" y="2873030"/>
                <a:ext cx="1336023" cy="256244"/>
              </a:xfrm>
              <a:custGeom>
                <a:rect b="b" l="l" r="r" t="t"/>
                <a:pathLst>
                  <a:path extrusionOk="0" fill="none" h="7804" w="40689">
                    <a:moveTo>
                      <a:pt x="40688" y="1"/>
                    </a:moveTo>
                    <a:lnTo>
                      <a:pt x="1" y="7803"/>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31"/>
            <p:cNvGrpSpPr/>
            <p:nvPr/>
          </p:nvGrpSpPr>
          <p:grpSpPr>
            <a:xfrm>
              <a:off x="7524694" y="2964516"/>
              <a:ext cx="953591" cy="334099"/>
              <a:chOff x="2271950" y="2722775"/>
              <a:chExt cx="575875" cy="201775"/>
            </a:xfrm>
          </p:grpSpPr>
          <p:sp>
            <p:nvSpPr>
              <p:cNvPr id="276" name="Google Shape;276;p3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1"/>
              <p:cNvSpPr/>
              <p:nvPr/>
            </p:nvSpPr>
            <p:spPr>
              <a:xfrm>
                <a:off x="2709725" y="2836775"/>
                <a:ext cx="39675" cy="20950"/>
              </a:xfrm>
              <a:custGeom>
                <a:rect b="b" l="l" r="r" t="t"/>
                <a:pathLst>
                  <a:path extrusionOk="0" fill="none" h="838" w="1587">
                    <a:moveTo>
                      <a:pt x="1" y="1"/>
                    </a:moveTo>
                    <a:cubicBezTo>
                      <a:pt x="1" y="1"/>
                      <a:pt x="1159" y="108"/>
                      <a:pt x="1586" y="838"/>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31"/>
            <p:cNvGrpSpPr/>
            <p:nvPr/>
          </p:nvGrpSpPr>
          <p:grpSpPr>
            <a:xfrm>
              <a:off x="7653574" y="1141618"/>
              <a:ext cx="695830" cy="643529"/>
              <a:chOff x="3407216" y="1944760"/>
              <a:chExt cx="535831" cy="495479"/>
            </a:xfrm>
          </p:grpSpPr>
          <p:sp>
            <p:nvSpPr>
              <p:cNvPr id="282" name="Google Shape;282;p31"/>
              <p:cNvSpPr/>
              <p:nvPr/>
            </p:nvSpPr>
            <p:spPr>
              <a:xfrm>
                <a:off x="3747055" y="2059977"/>
                <a:ext cx="195992" cy="130486"/>
              </a:xfrm>
              <a:custGeom>
                <a:rect b="b" l="l" r="r" t="t"/>
                <a:pathLst>
                  <a:path extrusionOk="0" h="3974" w="5969">
                    <a:moveTo>
                      <a:pt x="1" y="3973"/>
                    </a:moveTo>
                    <a:lnTo>
                      <a:pt x="5968" y="3973"/>
                    </a:lnTo>
                    <a:cubicBezTo>
                      <a:pt x="5951" y="2495"/>
                      <a:pt x="5380" y="1087"/>
                      <a:pt x="4383" y="1"/>
                    </a:cubicBezTo>
                    <a:close/>
                  </a:path>
                </a:pathLst>
              </a:custGeom>
              <a:gradFill>
                <a:gsLst>
                  <a:gs pos="0">
                    <a:srgbClr val="FF0000"/>
                  </a:gs>
                  <a:gs pos="100000">
                    <a:schemeClr val="lt1"/>
                  </a:gs>
                </a:gsLst>
                <a:lin ang="8099331" scaled="0"/>
              </a:gradFill>
              <a:ln cap="flat" cmpd="sng" w="267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a:off x="3715468" y="1944760"/>
                <a:ext cx="143916" cy="193628"/>
              </a:xfrm>
              <a:custGeom>
                <a:rect b="b" l="l" r="r" t="t"/>
                <a:pathLst>
                  <a:path extrusionOk="0" h="5897" w="4383">
                    <a:moveTo>
                      <a:pt x="1" y="0"/>
                    </a:moveTo>
                    <a:lnTo>
                      <a:pt x="1" y="5897"/>
                    </a:lnTo>
                    <a:lnTo>
                      <a:pt x="4383" y="1924"/>
                    </a:lnTo>
                    <a:cubicBezTo>
                      <a:pt x="3261" y="695"/>
                      <a:pt x="1675" y="0"/>
                      <a:pt x="1" y="0"/>
                    </a:cubicBezTo>
                    <a:close/>
                  </a:path>
                </a:pathLst>
              </a:custGeom>
              <a:gradFill>
                <a:gsLst>
                  <a:gs pos="0">
                    <a:srgbClr val="FF0000"/>
                  </a:gs>
                  <a:gs pos="100000">
                    <a:schemeClr val="lt1"/>
                  </a:gs>
                </a:gsLst>
                <a:lin ang="8099331" scaled="0"/>
              </a:gradFill>
              <a:ln cap="flat" cmpd="sng" w="4000">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3407216" y="2031904"/>
                <a:ext cx="459197" cy="408336"/>
              </a:xfrm>
              <a:custGeom>
                <a:rect b="b" l="l" r="r" t="t"/>
                <a:pathLst>
                  <a:path extrusionOk="0" h="12436" w="13985">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rgbClr val="FF0000"/>
                  </a:gs>
                  <a:gs pos="100000">
                    <a:schemeClr val="lt1"/>
                  </a:gs>
                </a:gsLst>
                <a:lin ang="8099331" scaled="0"/>
              </a:gradFill>
              <a:ln cap="flat" cmpd="sng" w="22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1"/>
            <p:cNvSpPr/>
            <p:nvPr/>
          </p:nvSpPr>
          <p:spPr>
            <a:xfrm>
              <a:off x="8170289" y="420388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1"/>
            <p:cNvSpPr/>
            <p:nvPr/>
          </p:nvSpPr>
          <p:spPr>
            <a:xfrm>
              <a:off x="8030063" y="7575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1"/>
            <p:cNvSpPr/>
            <p:nvPr/>
          </p:nvSpPr>
          <p:spPr>
            <a:xfrm>
              <a:off x="5256650" y="38930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70829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5653275" y="88338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5041963" y="28242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5692426" y="4028640"/>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
            <p:cNvSpPr/>
            <p:nvPr/>
          </p:nvSpPr>
          <p:spPr>
            <a:xfrm rot="-1685758">
              <a:off x="6377366" y="1295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1"/>
            <p:cNvSpPr/>
            <p:nvPr/>
          </p:nvSpPr>
          <p:spPr>
            <a:xfrm rot="-1685758">
              <a:off x="7465216" y="40524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6575627" y="381688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a:off x="5138089" y="15277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31"/>
            <p:cNvGrpSpPr/>
            <p:nvPr/>
          </p:nvGrpSpPr>
          <p:grpSpPr>
            <a:xfrm>
              <a:off x="6882732" y="2040297"/>
              <a:ext cx="1861102" cy="1904111"/>
              <a:chOff x="6882732" y="2040297"/>
              <a:chExt cx="1861102" cy="1904111"/>
            </a:xfrm>
          </p:grpSpPr>
          <p:grpSp>
            <p:nvGrpSpPr>
              <p:cNvPr id="297" name="Google Shape;297;p31"/>
              <p:cNvGrpSpPr/>
              <p:nvPr/>
            </p:nvGrpSpPr>
            <p:grpSpPr>
              <a:xfrm rot="1800000">
                <a:off x="7153488" y="2273972"/>
                <a:ext cx="1319590" cy="1436760"/>
                <a:chOff x="2956444" y="-416775"/>
                <a:chExt cx="1627918" cy="1772276"/>
              </a:xfrm>
            </p:grpSpPr>
            <p:sp>
              <p:nvSpPr>
                <p:cNvPr id="298" name="Google Shape;298;p31"/>
                <p:cNvSpPr/>
                <p:nvPr/>
              </p:nvSpPr>
              <p:spPr>
                <a:xfrm rot="-1685758">
                  <a:off x="3256913" y="-103587"/>
                  <a:ext cx="989043" cy="989043"/>
                </a:xfrm>
                <a:custGeom>
                  <a:rect b="b" l="l" r="r" t="t"/>
                  <a:pathLst>
                    <a:path extrusionOk="0" h="28717" w="28717">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1"/>
                <p:cNvSpPr/>
                <p:nvPr/>
              </p:nvSpPr>
              <p:spPr>
                <a:xfrm rot="-1685758">
                  <a:off x="4089280" y="737191"/>
                  <a:ext cx="118443" cy="204959"/>
                </a:xfrm>
                <a:custGeom>
                  <a:rect b="b" l="l" r="r" t="t"/>
                  <a:pathLst>
                    <a:path extrusionOk="0" h="5951" w="3439">
                      <a:moveTo>
                        <a:pt x="1" y="499"/>
                      </a:moveTo>
                      <a:lnTo>
                        <a:pt x="2227" y="0"/>
                      </a:lnTo>
                      <a:lnTo>
                        <a:pt x="3439" y="5451"/>
                      </a:lnTo>
                      <a:lnTo>
                        <a:pt x="1230" y="5950"/>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1"/>
                <p:cNvSpPr/>
                <p:nvPr/>
              </p:nvSpPr>
              <p:spPr>
                <a:xfrm rot="-1685758">
                  <a:off x="4188388" y="804968"/>
                  <a:ext cx="292714" cy="511759"/>
                </a:xfrm>
                <a:custGeom>
                  <a:rect b="b" l="l" r="r" t="t"/>
                  <a:pathLst>
                    <a:path extrusionOk="0" h="14859" w="8499">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
                <p:cNvSpPr/>
                <p:nvPr/>
              </p:nvSpPr>
              <p:spPr>
                <a:xfrm rot="-1685758">
                  <a:off x="3167104" y="-212431"/>
                  <a:ext cx="1164555" cy="1186011"/>
                </a:xfrm>
                <a:custGeom>
                  <a:rect b="b" l="l" r="r" t="t"/>
                  <a:pathLst>
                    <a:path extrusionOk="0" h="34436" w="33813">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1"/>
                <p:cNvSpPr/>
                <p:nvPr/>
              </p:nvSpPr>
              <p:spPr>
                <a:xfrm rot="-1685758">
                  <a:off x="3633731" y="686682"/>
                  <a:ext cx="59549" cy="60134"/>
                </a:xfrm>
                <a:custGeom>
                  <a:rect b="b" l="l" r="r" t="t"/>
                  <a:pathLst>
                    <a:path extrusionOk="0" fill="none" h="1746" w="1729">
                      <a:moveTo>
                        <a:pt x="1729" y="748"/>
                      </a:moveTo>
                      <a:cubicBezTo>
                        <a:pt x="1729" y="1408"/>
                        <a:pt x="945" y="1746"/>
                        <a:pt x="464" y="1283"/>
                      </a:cubicBezTo>
                      <a:cubicBezTo>
                        <a:pt x="1" y="820"/>
                        <a:pt x="321" y="18"/>
                        <a:pt x="980" y="18"/>
                      </a:cubicBezTo>
                      <a:cubicBezTo>
                        <a:pt x="1390" y="0"/>
                        <a:pt x="1729" y="339"/>
                        <a:pt x="1729" y="748"/>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rot="-1685758">
                  <a:off x="3920185" y="240959"/>
                  <a:ext cx="59549" cy="60168"/>
                </a:xfrm>
                <a:custGeom>
                  <a:rect b="b" l="l" r="r" t="t"/>
                  <a:pathLst>
                    <a:path extrusionOk="0" fill="none" h="1747" w="1729">
                      <a:moveTo>
                        <a:pt x="1729" y="749"/>
                      </a:moveTo>
                      <a:cubicBezTo>
                        <a:pt x="1729" y="1408"/>
                        <a:pt x="927" y="1746"/>
                        <a:pt x="464" y="1283"/>
                      </a:cubicBezTo>
                      <a:cubicBezTo>
                        <a:pt x="1" y="802"/>
                        <a:pt x="321" y="0"/>
                        <a:pt x="998" y="0"/>
                      </a:cubicBezTo>
                      <a:cubicBezTo>
                        <a:pt x="1408" y="0"/>
                        <a:pt x="1729" y="339"/>
                        <a:pt x="1729" y="749"/>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rot="-1685758">
                  <a:off x="3804917" y="483952"/>
                  <a:ext cx="59549" cy="59549"/>
                </a:xfrm>
                <a:custGeom>
                  <a:rect b="b" l="l" r="r" t="t"/>
                  <a:pathLst>
                    <a:path extrusionOk="0" fill="none" h="1729" w="1729">
                      <a:moveTo>
                        <a:pt x="1729" y="749"/>
                      </a:moveTo>
                      <a:cubicBezTo>
                        <a:pt x="1729" y="1408"/>
                        <a:pt x="927" y="1729"/>
                        <a:pt x="464" y="1266"/>
                      </a:cubicBezTo>
                      <a:cubicBezTo>
                        <a:pt x="1" y="803"/>
                        <a:pt x="322" y="1"/>
                        <a:pt x="999" y="1"/>
                      </a:cubicBezTo>
                      <a:cubicBezTo>
                        <a:pt x="1390" y="1"/>
                        <a:pt x="1729" y="339"/>
                        <a:pt x="1729" y="749"/>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rot="-1685758">
                  <a:off x="3656982" y="206840"/>
                  <a:ext cx="59549" cy="59549"/>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rot="-1685758">
                  <a:off x="3625057" y="514757"/>
                  <a:ext cx="17221" cy="173652"/>
                </a:xfrm>
                <a:custGeom>
                  <a:rect b="b" l="l" r="r" t="t"/>
                  <a:pathLst>
                    <a:path extrusionOk="0" fill="none" h="5042" w="500">
                      <a:moveTo>
                        <a:pt x="1" y="5042"/>
                      </a:moveTo>
                      <a:lnTo>
                        <a:pt x="500" y="0"/>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rot="-1685758">
                  <a:off x="3641679" y="449510"/>
                  <a:ext cx="154675" cy="97571"/>
                </a:xfrm>
                <a:custGeom>
                  <a:rect b="b" l="l" r="r" t="t"/>
                  <a:pathLst>
                    <a:path extrusionOk="0" fill="none" h="2833" w="4491">
                      <a:moveTo>
                        <a:pt x="1" y="0"/>
                      </a:moveTo>
                      <a:lnTo>
                        <a:pt x="4490" y="2833"/>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p:nvPr/>
              </p:nvSpPr>
              <p:spPr>
                <a:xfrm rot="-1685758">
                  <a:off x="3762760" y="237601"/>
                  <a:ext cx="34" cy="263233"/>
                </a:xfrm>
                <a:custGeom>
                  <a:rect b="b" l="l" r="r" t="t"/>
                  <a:pathLst>
                    <a:path extrusionOk="0" fill="none" h="7643" w="1">
                      <a:moveTo>
                        <a:pt x="1" y="7643"/>
                      </a:moveTo>
                      <a:lnTo>
                        <a:pt x="1" y="1"/>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rot="-1685758">
                  <a:off x="3732400" y="186253"/>
                  <a:ext cx="173652" cy="122748"/>
                </a:xfrm>
                <a:custGeom>
                  <a:rect b="b" l="l" r="r" t="t"/>
                  <a:pathLst>
                    <a:path extrusionOk="0" fill="none" h="3564" w="5042">
                      <a:moveTo>
                        <a:pt x="0" y="1"/>
                      </a:moveTo>
                      <a:lnTo>
                        <a:pt x="5042" y="3564"/>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rot="-1685758">
                  <a:off x="3885238" y="25901"/>
                  <a:ext cx="654" cy="230755"/>
                </a:xfrm>
                <a:custGeom>
                  <a:rect b="b" l="l" r="r" t="t"/>
                  <a:pathLst>
                    <a:path extrusionOk="0" fill="none" h="6700" w="19">
                      <a:moveTo>
                        <a:pt x="0" y="6699"/>
                      </a:moveTo>
                      <a:lnTo>
                        <a:pt x="18" y="1"/>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rot="-1685758">
                  <a:off x="3819341" y="33672"/>
                  <a:ext cx="34992" cy="30101"/>
                </a:xfrm>
                <a:custGeom>
                  <a:rect b="b" l="l" r="r" t="t"/>
                  <a:pathLst>
                    <a:path extrusionOk="0" fill="none" h="874" w="1016">
                      <a:moveTo>
                        <a:pt x="1016" y="838"/>
                      </a:moveTo>
                      <a:lnTo>
                        <a:pt x="481" y="0"/>
                      </a:lnTo>
                      <a:lnTo>
                        <a:pt x="0" y="873"/>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1"/>
              <p:cNvSpPr/>
              <p:nvPr/>
            </p:nvSpPr>
            <p:spPr>
              <a:xfrm rot="113924">
                <a:off x="7656437" y="2922773"/>
                <a:ext cx="48270" cy="48274"/>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3" name="Google Shape;313;p31"/>
          <p:cNvSpPr/>
          <p:nvPr/>
        </p:nvSpPr>
        <p:spPr>
          <a:xfrm>
            <a:off x="794900" y="1171775"/>
            <a:ext cx="2305522" cy="45425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ANALYZING</a:t>
            </a:r>
          </a:p>
        </p:txBody>
      </p:sp>
      <p:sp>
        <p:nvSpPr>
          <p:cNvPr id="314" name="Google Shape;314;p31"/>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MENU</a:t>
            </a:r>
            <a:endParaRPr sz="1600">
              <a:latin typeface="Bebas Neue"/>
              <a:ea typeface="Bebas Neue"/>
              <a:cs typeface="Bebas Neue"/>
              <a:sym typeface="Bebas Neue"/>
            </a:endParaRPr>
          </a:p>
        </p:txBody>
      </p:sp>
      <p:sp>
        <p:nvSpPr>
          <p:cNvPr id="315" name="Google Shape;315;p31"/>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6"/>
              </a:rPr>
              <a:t>Analysis</a:t>
            </a:r>
            <a:endParaRPr sz="1600">
              <a:solidFill>
                <a:schemeClr val="dk1"/>
              </a:solidFill>
              <a:latin typeface="Bebas Neue"/>
              <a:ea typeface="Bebas Neue"/>
              <a:cs typeface="Bebas Neue"/>
              <a:sym typeface="Bebas Neue"/>
            </a:endParaRPr>
          </a:p>
        </p:txBody>
      </p:sp>
      <p:sp>
        <p:nvSpPr>
          <p:cNvPr id="316" name="Google Shape;316;p31"/>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7"/>
              </a:rPr>
              <a:t>Start</a:t>
            </a:r>
            <a:endParaRPr sz="1600">
              <a:solidFill>
                <a:schemeClr val="dk1"/>
              </a:solidFill>
              <a:latin typeface="Bebas Neue"/>
              <a:ea typeface="Bebas Neue"/>
              <a:cs typeface="Bebas Neue"/>
              <a:sym typeface="Bebas Neue"/>
            </a:endParaRPr>
          </a:p>
        </p:txBody>
      </p:sp>
      <p:sp>
        <p:nvSpPr>
          <p:cNvPr id="317" name="Google Shape;317;p3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598" name="Shape 598"/>
        <p:cNvGrpSpPr/>
        <p:nvPr/>
      </p:nvGrpSpPr>
      <p:grpSpPr>
        <a:xfrm>
          <a:off x="0" y="0"/>
          <a:ext cx="0" cy="0"/>
          <a:chOff x="0" y="0"/>
          <a:chExt cx="0" cy="0"/>
        </a:xfrm>
      </p:grpSpPr>
      <p:sp>
        <p:nvSpPr>
          <p:cNvPr id="599" name="Google Shape;599;p40"/>
          <p:cNvSpPr txBox="1"/>
          <p:nvPr>
            <p:ph type="ctrTitle"/>
          </p:nvPr>
        </p:nvSpPr>
        <p:spPr>
          <a:xfrm>
            <a:off x="2672925" y="583500"/>
            <a:ext cx="4288200" cy="87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100"/>
              <a:t>Geo visualization</a:t>
            </a:r>
            <a:endParaRPr sz="5100"/>
          </a:p>
        </p:txBody>
      </p:sp>
      <p:sp>
        <p:nvSpPr>
          <p:cNvPr id="600" name="Google Shape;600;p40"/>
          <p:cNvSpPr txBox="1"/>
          <p:nvPr>
            <p:ph idx="1" type="subTitle"/>
          </p:nvPr>
        </p:nvSpPr>
        <p:spPr>
          <a:xfrm>
            <a:off x="852563" y="3464767"/>
            <a:ext cx="3815400" cy="2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latin typeface="Bebas Neue"/>
              <a:ea typeface="Bebas Neue"/>
              <a:cs typeface="Bebas Neue"/>
              <a:sym typeface="Bebas Neue"/>
            </a:endParaRPr>
          </a:p>
          <a:p>
            <a:pPr indent="0" lvl="0" marL="0" rtl="0" algn="l">
              <a:spcBef>
                <a:spcPts val="0"/>
              </a:spcBef>
              <a:spcAft>
                <a:spcPts val="0"/>
              </a:spcAft>
              <a:buNone/>
            </a:pPr>
            <a:r>
              <a:t/>
            </a:r>
            <a:endParaRPr/>
          </a:p>
        </p:txBody>
      </p:sp>
      <p:sp>
        <p:nvSpPr>
          <p:cNvPr id="601" name="Google Shape;601;p40"/>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602" name="Google Shape;602;p40"/>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603" name="Google Shape;603;p40"/>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604" name="Google Shape;604;p4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0"/>
          <p:cNvSpPr txBox="1"/>
          <p:nvPr/>
        </p:nvSpPr>
        <p:spPr>
          <a:xfrm>
            <a:off x="4930500" y="9650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pic>
        <p:nvPicPr>
          <p:cNvPr id="607" name="Google Shape;607;p40"/>
          <p:cNvPicPr preferRelativeResize="0"/>
          <p:nvPr/>
        </p:nvPicPr>
        <p:blipFill>
          <a:blip r:embed="rId7">
            <a:alphaModFix/>
          </a:blip>
          <a:stretch>
            <a:fillRect/>
          </a:stretch>
        </p:blipFill>
        <p:spPr>
          <a:xfrm>
            <a:off x="1653600" y="1367600"/>
            <a:ext cx="5919026" cy="3132799"/>
          </a:xfrm>
          <a:prstGeom prst="rect">
            <a:avLst/>
          </a:prstGeom>
          <a:noFill/>
          <a:ln>
            <a:noFill/>
          </a:ln>
        </p:spPr>
      </p:pic>
      <p:sp>
        <p:nvSpPr>
          <p:cNvPr id="608" name="Google Shape;608;p40"/>
          <p:cNvSpPr txBox="1"/>
          <p:nvPr/>
        </p:nvSpPr>
        <p:spPr>
          <a:xfrm>
            <a:off x="2809278" y="4627175"/>
            <a:ext cx="4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rimo"/>
                <a:ea typeface="Arimo"/>
                <a:cs typeface="Arimo"/>
                <a:sym typeface="Arimo"/>
              </a:rPr>
              <a:t>Number of COVID-19 Deaths County-Level</a:t>
            </a:r>
            <a:endParaRPr>
              <a:solidFill>
                <a:schemeClr val="dk1"/>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612" name="Shape 612"/>
        <p:cNvGrpSpPr/>
        <p:nvPr/>
      </p:nvGrpSpPr>
      <p:grpSpPr>
        <a:xfrm>
          <a:off x="0" y="0"/>
          <a:ext cx="0" cy="0"/>
          <a:chOff x="0" y="0"/>
          <a:chExt cx="0" cy="0"/>
        </a:xfrm>
      </p:grpSpPr>
      <p:sp>
        <p:nvSpPr>
          <p:cNvPr id="613" name="Google Shape;613;p41"/>
          <p:cNvSpPr txBox="1"/>
          <p:nvPr>
            <p:ph type="ctrTitle"/>
          </p:nvPr>
        </p:nvSpPr>
        <p:spPr>
          <a:xfrm>
            <a:off x="739000" y="721075"/>
            <a:ext cx="6118500" cy="21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614" name="Google Shape;614;p41"/>
          <p:cNvSpPr txBox="1"/>
          <p:nvPr>
            <p:ph idx="1" type="subTitle"/>
          </p:nvPr>
        </p:nvSpPr>
        <p:spPr>
          <a:xfrm>
            <a:off x="852563" y="3464767"/>
            <a:ext cx="3815400" cy="2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Bebas Neue"/>
                <a:ea typeface="Bebas Neue"/>
                <a:cs typeface="Bebas Neue"/>
                <a:sym typeface="Bebas Neue"/>
              </a:rPr>
              <a:t>Using Data Visualization &amp; Machine Learning in Elasticsearch </a:t>
            </a:r>
            <a:endParaRPr sz="2400">
              <a:latin typeface="Bebas Neue"/>
              <a:ea typeface="Bebas Neue"/>
              <a:cs typeface="Bebas Neue"/>
              <a:sym typeface="Bebas Neue"/>
            </a:endParaRPr>
          </a:p>
          <a:p>
            <a:pPr indent="0" lvl="0" marL="0" rtl="0" algn="l">
              <a:spcBef>
                <a:spcPts val="0"/>
              </a:spcBef>
              <a:spcAft>
                <a:spcPts val="0"/>
              </a:spcAft>
              <a:buNone/>
            </a:pPr>
            <a:r>
              <a:t/>
            </a:r>
            <a:endParaRPr/>
          </a:p>
        </p:txBody>
      </p:sp>
      <p:sp>
        <p:nvSpPr>
          <p:cNvPr id="615" name="Google Shape;615;p41"/>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616" name="Google Shape;616;p41"/>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617" name="Google Shape;617;p41"/>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618" name="Google Shape;618;p4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624" name="Shape 624"/>
        <p:cNvGrpSpPr/>
        <p:nvPr/>
      </p:nvGrpSpPr>
      <p:grpSpPr>
        <a:xfrm>
          <a:off x="0" y="0"/>
          <a:ext cx="0" cy="0"/>
          <a:chOff x="0" y="0"/>
          <a:chExt cx="0" cy="0"/>
        </a:xfrm>
      </p:grpSpPr>
      <p:sp>
        <p:nvSpPr>
          <p:cNvPr id="625" name="Google Shape;625;p42"/>
          <p:cNvSpPr txBox="1"/>
          <p:nvPr>
            <p:ph type="ctrTitle"/>
          </p:nvPr>
        </p:nvSpPr>
        <p:spPr>
          <a:xfrm>
            <a:off x="739000" y="721075"/>
            <a:ext cx="7774500" cy="56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Forecast</a:t>
            </a:r>
            <a:r>
              <a:rPr lang="en" sz="3000"/>
              <a:t> using Anomaly Detection (AVERAGE CASE)</a:t>
            </a:r>
            <a:endParaRPr sz="3000"/>
          </a:p>
        </p:txBody>
      </p:sp>
      <p:sp>
        <p:nvSpPr>
          <p:cNvPr id="626" name="Google Shape;626;p42"/>
          <p:cNvSpPr txBox="1"/>
          <p:nvPr>
            <p:ph idx="1" type="subTitle"/>
          </p:nvPr>
        </p:nvSpPr>
        <p:spPr>
          <a:xfrm>
            <a:off x="788150" y="1288675"/>
            <a:ext cx="7774500" cy="11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Bebas Neue"/>
                <a:ea typeface="Bebas Neue"/>
                <a:cs typeface="Bebas Neue"/>
                <a:sym typeface="Bebas Neue"/>
              </a:rPr>
              <a:t>Latest Data : </a:t>
            </a:r>
            <a:r>
              <a:rPr lang="en" sz="2400">
                <a:latin typeface="Bebas Neue"/>
                <a:ea typeface="Bebas Neue"/>
                <a:cs typeface="Bebas Neue"/>
                <a:sym typeface="Bebas Neue"/>
              </a:rPr>
              <a:t> Fr0m Jan 22 - </a:t>
            </a:r>
            <a:r>
              <a:rPr lang="en" sz="2400">
                <a:latin typeface="Bebas Neue"/>
                <a:ea typeface="Bebas Neue"/>
                <a:cs typeface="Bebas Neue"/>
                <a:sym typeface="Bebas Neue"/>
              </a:rPr>
              <a:t>Nov 23, 2022 - 29,294.08</a:t>
            </a:r>
            <a:endParaRPr sz="2400">
              <a:latin typeface="Bebas Neue"/>
              <a:ea typeface="Bebas Neue"/>
              <a:cs typeface="Bebas Neue"/>
              <a:sym typeface="Bebas Neue"/>
            </a:endParaRPr>
          </a:p>
          <a:p>
            <a:pPr indent="0" lvl="0" marL="0" rtl="0" algn="l">
              <a:spcBef>
                <a:spcPts val="0"/>
              </a:spcBef>
              <a:spcAft>
                <a:spcPts val="0"/>
              </a:spcAft>
              <a:buNone/>
            </a:pPr>
            <a:r>
              <a:rPr lang="en" sz="2400">
                <a:latin typeface="Bebas Neue"/>
                <a:ea typeface="Bebas Neue"/>
                <a:cs typeface="Bebas Neue"/>
                <a:sym typeface="Bebas Neue"/>
              </a:rPr>
              <a:t>Predicted Average Cases : Nov 15, 2023 - 45768.134  (56.24%)</a:t>
            </a:r>
            <a:endParaRPr sz="2400">
              <a:latin typeface="Bebas Neue"/>
              <a:ea typeface="Bebas Neue"/>
              <a:cs typeface="Bebas Neue"/>
              <a:sym typeface="Bebas Neue"/>
            </a:endParaRPr>
          </a:p>
          <a:p>
            <a:pPr indent="0" lvl="0" marL="0" rtl="0" algn="l">
              <a:spcBef>
                <a:spcPts val="0"/>
              </a:spcBef>
              <a:spcAft>
                <a:spcPts val="0"/>
              </a:spcAft>
              <a:buNone/>
            </a:pPr>
            <a:r>
              <a:rPr lang="en" sz="2400">
                <a:latin typeface="Bebas Neue"/>
                <a:ea typeface="Bebas Neue"/>
                <a:cs typeface="Bebas Neue"/>
                <a:sym typeface="Bebas Neue"/>
              </a:rPr>
              <a:t>MAX: 64,805.96            MIN: 35,699.971</a:t>
            </a:r>
            <a:endParaRPr sz="2400">
              <a:latin typeface="Bebas Neue"/>
              <a:ea typeface="Bebas Neue"/>
              <a:cs typeface="Bebas Neue"/>
              <a:sym typeface="Bebas Neue"/>
            </a:endParaRPr>
          </a:p>
        </p:txBody>
      </p:sp>
      <p:sp>
        <p:nvSpPr>
          <p:cNvPr id="627" name="Google Shape;627;p42"/>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628" name="Google Shape;628;p42"/>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629" name="Google Shape;629;p42"/>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630" name="Google Shape;630;p4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pic>
        <p:nvPicPr>
          <p:cNvPr id="633" name="Google Shape;633;p42"/>
          <p:cNvPicPr preferRelativeResize="0"/>
          <p:nvPr/>
        </p:nvPicPr>
        <p:blipFill>
          <a:blip r:embed="rId7">
            <a:alphaModFix/>
          </a:blip>
          <a:stretch>
            <a:fillRect/>
          </a:stretch>
        </p:blipFill>
        <p:spPr>
          <a:xfrm>
            <a:off x="788150" y="2480225"/>
            <a:ext cx="5338173" cy="2035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637" name="Shape 637"/>
        <p:cNvGrpSpPr/>
        <p:nvPr/>
      </p:nvGrpSpPr>
      <p:grpSpPr>
        <a:xfrm>
          <a:off x="0" y="0"/>
          <a:ext cx="0" cy="0"/>
          <a:chOff x="0" y="0"/>
          <a:chExt cx="0" cy="0"/>
        </a:xfrm>
      </p:grpSpPr>
      <p:sp>
        <p:nvSpPr>
          <p:cNvPr id="638" name="Google Shape;638;p43"/>
          <p:cNvSpPr txBox="1"/>
          <p:nvPr>
            <p:ph type="ctrTitle"/>
          </p:nvPr>
        </p:nvSpPr>
        <p:spPr>
          <a:xfrm>
            <a:off x="739000" y="721075"/>
            <a:ext cx="7774500" cy="56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Forecast</a:t>
            </a:r>
            <a:r>
              <a:rPr lang="en" sz="3000"/>
              <a:t> using </a:t>
            </a:r>
            <a:r>
              <a:rPr lang="en" sz="3000"/>
              <a:t>Anomaly Detection</a:t>
            </a:r>
            <a:r>
              <a:rPr lang="en" sz="3000"/>
              <a:t> (AVERAGE Death)</a:t>
            </a:r>
            <a:endParaRPr sz="3000"/>
          </a:p>
        </p:txBody>
      </p:sp>
      <p:sp>
        <p:nvSpPr>
          <p:cNvPr id="639" name="Google Shape;639;p43"/>
          <p:cNvSpPr txBox="1"/>
          <p:nvPr>
            <p:ph idx="1" type="subTitle"/>
          </p:nvPr>
        </p:nvSpPr>
        <p:spPr>
          <a:xfrm>
            <a:off x="852575" y="1212200"/>
            <a:ext cx="7774500" cy="11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Bebas Neue"/>
                <a:ea typeface="Bebas Neue"/>
                <a:cs typeface="Bebas Neue"/>
                <a:sym typeface="Bebas Neue"/>
              </a:rPr>
              <a:t>Latest Data : Fr0m Jan 22 - Nov 23, 2022 - 322.353</a:t>
            </a:r>
            <a:endParaRPr sz="2400">
              <a:latin typeface="Bebas Neue"/>
              <a:ea typeface="Bebas Neue"/>
              <a:cs typeface="Bebas Neue"/>
              <a:sym typeface="Bebas Neue"/>
            </a:endParaRPr>
          </a:p>
          <a:p>
            <a:pPr indent="0" lvl="0" marL="0" rtl="0" algn="l">
              <a:spcBef>
                <a:spcPts val="0"/>
              </a:spcBef>
              <a:spcAft>
                <a:spcPts val="0"/>
              </a:spcAft>
              <a:buNone/>
            </a:pPr>
            <a:r>
              <a:rPr lang="en" sz="2400">
                <a:latin typeface="Bebas Neue"/>
                <a:ea typeface="Bebas Neue"/>
                <a:cs typeface="Bebas Neue"/>
                <a:sym typeface="Bebas Neue"/>
              </a:rPr>
              <a:t>Predicted Average Death : Nov 15, 2023 - 384.166 (19.18%)</a:t>
            </a:r>
            <a:endParaRPr sz="2400">
              <a:latin typeface="Bebas Neue"/>
              <a:ea typeface="Bebas Neue"/>
              <a:cs typeface="Bebas Neue"/>
              <a:sym typeface="Bebas Neue"/>
            </a:endParaRPr>
          </a:p>
          <a:p>
            <a:pPr indent="0" lvl="0" marL="0" rtl="0" algn="l">
              <a:spcBef>
                <a:spcPts val="0"/>
              </a:spcBef>
              <a:spcAft>
                <a:spcPts val="0"/>
              </a:spcAft>
              <a:buNone/>
            </a:pPr>
            <a:r>
              <a:rPr lang="en" sz="2400">
                <a:latin typeface="Bebas Neue"/>
                <a:ea typeface="Bebas Neue"/>
                <a:cs typeface="Bebas Neue"/>
                <a:sym typeface="Bebas Neue"/>
              </a:rPr>
              <a:t>MAX : 470.748                MIN: 297.583</a:t>
            </a:r>
            <a:endParaRPr sz="2400">
              <a:latin typeface="Bebas Neue"/>
              <a:ea typeface="Bebas Neue"/>
              <a:cs typeface="Bebas Neue"/>
              <a:sym typeface="Bebas Neue"/>
            </a:endParaRPr>
          </a:p>
        </p:txBody>
      </p:sp>
      <p:sp>
        <p:nvSpPr>
          <p:cNvPr id="640" name="Google Shape;640;p43"/>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641" name="Google Shape;641;p43"/>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642" name="Google Shape;642;p43"/>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643" name="Google Shape;643;p4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pic>
        <p:nvPicPr>
          <p:cNvPr id="646" name="Google Shape;646;p43"/>
          <p:cNvPicPr preferRelativeResize="0"/>
          <p:nvPr/>
        </p:nvPicPr>
        <p:blipFill>
          <a:blip r:embed="rId7">
            <a:alphaModFix/>
          </a:blip>
          <a:stretch>
            <a:fillRect/>
          </a:stretch>
        </p:blipFill>
        <p:spPr>
          <a:xfrm>
            <a:off x="852568" y="2457175"/>
            <a:ext cx="5424307" cy="2068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650" name="Shape 650"/>
        <p:cNvGrpSpPr/>
        <p:nvPr/>
      </p:nvGrpSpPr>
      <p:grpSpPr>
        <a:xfrm>
          <a:off x="0" y="0"/>
          <a:ext cx="0" cy="0"/>
          <a:chOff x="0" y="0"/>
          <a:chExt cx="0" cy="0"/>
        </a:xfrm>
      </p:grpSpPr>
      <p:sp>
        <p:nvSpPr>
          <p:cNvPr id="651" name="Google Shape;651;p44"/>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652" name="Google Shape;652;p44"/>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653" name="Google Shape;653;p44"/>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654" name="Google Shape;654;p44"/>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
        <p:nvSpPr>
          <p:cNvPr id="655" name="Google Shape;655;p4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4"/>
          <p:cNvSpPr txBox="1"/>
          <p:nvPr/>
        </p:nvSpPr>
        <p:spPr>
          <a:xfrm>
            <a:off x="946250" y="800550"/>
            <a:ext cx="3950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Bebas Neue"/>
                <a:ea typeface="Bebas Neue"/>
                <a:cs typeface="Bebas Neue"/>
                <a:sym typeface="Bebas Neue"/>
              </a:rPr>
              <a:t>Using Regression analysis through Machine Learning</a:t>
            </a:r>
            <a:endParaRPr sz="2500">
              <a:solidFill>
                <a:schemeClr val="dk1"/>
              </a:solidFill>
              <a:latin typeface="Bebas Neue"/>
              <a:ea typeface="Bebas Neue"/>
              <a:cs typeface="Bebas Neue"/>
              <a:sym typeface="Bebas Neue"/>
            </a:endParaRPr>
          </a:p>
        </p:txBody>
      </p:sp>
      <p:sp>
        <p:nvSpPr>
          <p:cNvPr id="658" name="Google Shape;658;p44"/>
          <p:cNvSpPr txBox="1"/>
          <p:nvPr/>
        </p:nvSpPr>
        <p:spPr>
          <a:xfrm>
            <a:off x="946250" y="1686950"/>
            <a:ext cx="39501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rimo"/>
                <a:ea typeface="Arimo"/>
                <a:cs typeface="Arimo"/>
                <a:sym typeface="Arimo"/>
              </a:rPr>
              <a:t>Steps:</a:t>
            </a:r>
            <a:endParaRPr>
              <a:solidFill>
                <a:schemeClr val="dk1"/>
              </a:solidFill>
              <a:latin typeface="Arimo"/>
              <a:ea typeface="Arimo"/>
              <a:cs typeface="Arimo"/>
              <a:sym typeface="Arimo"/>
            </a:endParaRPr>
          </a:p>
          <a:p>
            <a:pPr indent="-317500" lvl="0" marL="457200" rtl="0" algn="l">
              <a:spcBef>
                <a:spcPts val="0"/>
              </a:spcBef>
              <a:spcAft>
                <a:spcPts val="0"/>
              </a:spcAft>
              <a:buClr>
                <a:schemeClr val="dk1"/>
              </a:buClr>
              <a:buSzPts val="1400"/>
              <a:buFont typeface="Arimo"/>
              <a:buAutoNum type="arabicParenR"/>
            </a:pPr>
            <a:r>
              <a:rPr lang="en">
                <a:solidFill>
                  <a:schemeClr val="dk1"/>
                </a:solidFill>
                <a:latin typeface="Arimo"/>
                <a:ea typeface="Arimo"/>
                <a:cs typeface="Arimo"/>
                <a:sym typeface="Arimo"/>
              </a:rPr>
              <a:t>Used probable_cases as our dependent variable</a:t>
            </a:r>
            <a:endParaRPr>
              <a:solidFill>
                <a:schemeClr val="dk1"/>
              </a:solidFill>
              <a:latin typeface="Arimo"/>
              <a:ea typeface="Arimo"/>
              <a:cs typeface="Arimo"/>
              <a:sym typeface="Arimo"/>
            </a:endParaRPr>
          </a:p>
          <a:p>
            <a:pPr indent="-317500" lvl="0" marL="457200" rtl="0" algn="l">
              <a:spcBef>
                <a:spcPts val="0"/>
              </a:spcBef>
              <a:spcAft>
                <a:spcPts val="0"/>
              </a:spcAft>
              <a:buClr>
                <a:schemeClr val="dk1"/>
              </a:buClr>
              <a:buSzPts val="1400"/>
              <a:buFont typeface="Arimo"/>
              <a:buAutoNum type="arabicParenR"/>
            </a:pPr>
            <a:r>
              <a:rPr lang="en">
                <a:solidFill>
                  <a:schemeClr val="dk1"/>
                </a:solidFill>
                <a:latin typeface="Arimo"/>
                <a:ea typeface="Arimo"/>
                <a:cs typeface="Arimo"/>
                <a:sym typeface="Arimo"/>
              </a:rPr>
              <a:t>Excluded erroneous</a:t>
            </a:r>
            <a:endParaRPr>
              <a:solidFill>
                <a:schemeClr val="dk1"/>
              </a:solidFill>
              <a:latin typeface="Arimo"/>
              <a:ea typeface="Arimo"/>
              <a:cs typeface="Arimo"/>
              <a:sym typeface="Arimo"/>
            </a:endParaRPr>
          </a:p>
          <a:p>
            <a:pPr indent="0" lvl="0" marL="457200" rtl="0" algn="l">
              <a:spcBef>
                <a:spcPts val="0"/>
              </a:spcBef>
              <a:spcAft>
                <a:spcPts val="0"/>
              </a:spcAft>
              <a:buNone/>
            </a:pPr>
            <a:r>
              <a:rPr lang="en">
                <a:solidFill>
                  <a:schemeClr val="dk1"/>
                </a:solidFill>
                <a:latin typeface="Arimo"/>
                <a:ea typeface="Arimo"/>
                <a:cs typeface="Arimo"/>
                <a:sym typeface="Arimo"/>
              </a:rPr>
              <a:t>Encountered calculating accuracy error (RMSE)</a:t>
            </a:r>
            <a:endParaRPr>
              <a:solidFill>
                <a:schemeClr val="dk1"/>
              </a:solidFill>
              <a:latin typeface="Arimo"/>
              <a:ea typeface="Arimo"/>
              <a:cs typeface="Arimo"/>
              <a:sym typeface="Arimo"/>
            </a:endParaRPr>
          </a:p>
          <a:p>
            <a:pPr indent="-317500" lvl="0" marL="457200" rtl="0" algn="l">
              <a:spcBef>
                <a:spcPts val="0"/>
              </a:spcBef>
              <a:spcAft>
                <a:spcPts val="0"/>
              </a:spcAft>
              <a:buClr>
                <a:schemeClr val="dk1"/>
              </a:buClr>
              <a:buSzPts val="1400"/>
              <a:buFont typeface="Arimo"/>
              <a:buChar char="-"/>
            </a:pPr>
            <a:r>
              <a:rPr lang="en">
                <a:solidFill>
                  <a:schemeClr val="dk1"/>
                </a:solidFill>
                <a:latin typeface="Arimo"/>
                <a:ea typeface="Arimo"/>
                <a:cs typeface="Arimo"/>
                <a:sym typeface="Arimo"/>
              </a:rPr>
              <a:t>Unable to correctly process and analyze data.</a:t>
            </a:r>
            <a:endParaRPr>
              <a:solidFill>
                <a:schemeClr val="dk1"/>
              </a:solidFill>
              <a:latin typeface="Arimo"/>
              <a:ea typeface="Arimo"/>
              <a:cs typeface="Arimo"/>
              <a:sym typeface="Arimo"/>
            </a:endParaRPr>
          </a:p>
        </p:txBody>
      </p:sp>
      <p:pic>
        <p:nvPicPr>
          <p:cNvPr id="659" name="Google Shape;659;p44"/>
          <p:cNvPicPr preferRelativeResize="0"/>
          <p:nvPr/>
        </p:nvPicPr>
        <p:blipFill>
          <a:blip r:embed="rId7">
            <a:alphaModFix/>
          </a:blip>
          <a:stretch>
            <a:fillRect/>
          </a:stretch>
        </p:blipFill>
        <p:spPr>
          <a:xfrm>
            <a:off x="5067688" y="891950"/>
            <a:ext cx="3471865" cy="3732628"/>
          </a:xfrm>
          <a:prstGeom prst="rect">
            <a:avLst/>
          </a:prstGeom>
          <a:noFill/>
          <a:ln>
            <a:noFill/>
          </a:ln>
        </p:spPr>
      </p:pic>
      <p:sp>
        <p:nvSpPr>
          <p:cNvPr id="660" name="Google Shape;660;p44"/>
          <p:cNvSpPr/>
          <p:nvPr/>
        </p:nvSpPr>
        <p:spPr>
          <a:xfrm>
            <a:off x="5932375" y="1975750"/>
            <a:ext cx="514200" cy="349800"/>
          </a:xfrm>
          <a:prstGeom prst="flowChartConnecto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664" name="Shape 664"/>
        <p:cNvGrpSpPr/>
        <p:nvPr/>
      </p:nvGrpSpPr>
      <p:grpSpPr>
        <a:xfrm>
          <a:off x="0" y="0"/>
          <a:ext cx="0" cy="0"/>
          <a:chOff x="0" y="0"/>
          <a:chExt cx="0" cy="0"/>
        </a:xfrm>
      </p:grpSpPr>
      <p:sp>
        <p:nvSpPr>
          <p:cNvPr id="665" name="Google Shape;665;p45"/>
          <p:cNvSpPr txBox="1"/>
          <p:nvPr>
            <p:ph type="ctrTitle"/>
          </p:nvPr>
        </p:nvSpPr>
        <p:spPr>
          <a:xfrm>
            <a:off x="766425" y="1235100"/>
            <a:ext cx="3051600" cy="67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Using Regression contd.</a:t>
            </a:r>
            <a:endParaRPr sz="7100"/>
          </a:p>
        </p:txBody>
      </p:sp>
      <p:sp>
        <p:nvSpPr>
          <p:cNvPr id="666" name="Google Shape;666;p45"/>
          <p:cNvSpPr txBox="1"/>
          <p:nvPr>
            <p:ph idx="1" type="subTitle"/>
          </p:nvPr>
        </p:nvSpPr>
        <p:spPr>
          <a:xfrm>
            <a:off x="669688" y="2770404"/>
            <a:ext cx="3815400" cy="214800"/>
          </a:xfrm>
          <a:prstGeom prst="rect">
            <a:avLst/>
          </a:prstGeom>
        </p:spPr>
        <p:txBody>
          <a:bodyPr anchorCtr="0" anchor="ctr" bIns="91425" lIns="91425" spcFirstLastPara="1" rIns="91425" wrap="square" tIns="91425">
            <a:noAutofit/>
          </a:bodyPr>
          <a:lstStyle/>
          <a:p>
            <a:pPr indent="-393700" lvl="0" marL="457200" rtl="0" algn="l">
              <a:spcBef>
                <a:spcPts val="0"/>
              </a:spcBef>
              <a:spcAft>
                <a:spcPts val="0"/>
              </a:spcAft>
              <a:buSzPts val="2600"/>
              <a:buChar char="-"/>
            </a:pPr>
            <a:r>
              <a:rPr lang="en" sz="2400"/>
              <a:t>Selected fields for correlation analysis (cases_confimed, people_viral_positive, tests_combined_total)</a:t>
            </a:r>
            <a:endParaRPr sz="2400"/>
          </a:p>
          <a:p>
            <a:pPr indent="0" lvl="0" marL="0" rtl="0" algn="l">
              <a:spcBef>
                <a:spcPts val="0"/>
              </a:spcBef>
              <a:spcAft>
                <a:spcPts val="0"/>
              </a:spcAft>
              <a:buNone/>
            </a:pPr>
            <a:r>
              <a:t/>
            </a:r>
            <a:endParaRPr/>
          </a:p>
        </p:txBody>
      </p:sp>
      <p:sp>
        <p:nvSpPr>
          <p:cNvPr id="667" name="Google Shape;667;p45"/>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668" name="Google Shape;668;p45"/>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669" name="Google Shape;669;p45"/>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670" name="Google Shape;670;p4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pic>
        <p:nvPicPr>
          <p:cNvPr id="673" name="Google Shape;673;p45"/>
          <p:cNvPicPr preferRelativeResize="0"/>
          <p:nvPr/>
        </p:nvPicPr>
        <p:blipFill>
          <a:blip r:embed="rId7">
            <a:alphaModFix/>
          </a:blip>
          <a:stretch>
            <a:fillRect/>
          </a:stretch>
        </p:blipFill>
        <p:spPr>
          <a:xfrm>
            <a:off x="4408911" y="940200"/>
            <a:ext cx="4173975" cy="355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677" name="Shape 677"/>
        <p:cNvGrpSpPr/>
        <p:nvPr/>
      </p:nvGrpSpPr>
      <p:grpSpPr>
        <a:xfrm>
          <a:off x="0" y="0"/>
          <a:ext cx="0" cy="0"/>
          <a:chOff x="0" y="0"/>
          <a:chExt cx="0" cy="0"/>
        </a:xfrm>
      </p:grpSpPr>
      <p:sp>
        <p:nvSpPr>
          <p:cNvPr id="678" name="Google Shape;678;p46"/>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679" name="Google Shape;679;p46"/>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680" name="Google Shape;680;p46"/>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681" name="Google Shape;681;p46"/>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
        <p:nvSpPr>
          <p:cNvPr id="682" name="Google Shape;682;p4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txBox="1"/>
          <p:nvPr/>
        </p:nvSpPr>
        <p:spPr>
          <a:xfrm>
            <a:off x="2983350" y="2017650"/>
            <a:ext cx="3177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solidFill>
                <a:schemeClr val="dk1"/>
              </a:solidFill>
              <a:latin typeface="Bebas Neue"/>
              <a:ea typeface="Bebas Neue"/>
              <a:cs typeface="Bebas Neue"/>
              <a:sym typeface="Bebas Neue"/>
            </a:endParaRPr>
          </a:p>
        </p:txBody>
      </p:sp>
      <p:sp>
        <p:nvSpPr>
          <p:cNvPr id="685" name="Google Shape;685;p46"/>
          <p:cNvSpPr txBox="1"/>
          <p:nvPr/>
        </p:nvSpPr>
        <p:spPr>
          <a:xfrm>
            <a:off x="830875" y="1014975"/>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Bebas Neue"/>
                <a:ea typeface="Bebas Neue"/>
                <a:cs typeface="Bebas Neue"/>
                <a:sym typeface="Bebas Neue"/>
              </a:rPr>
              <a:t>Using Regression contd.</a:t>
            </a:r>
            <a:endParaRPr/>
          </a:p>
        </p:txBody>
      </p:sp>
      <p:sp>
        <p:nvSpPr>
          <p:cNvPr id="686" name="Google Shape;686;p46"/>
          <p:cNvSpPr txBox="1"/>
          <p:nvPr/>
        </p:nvSpPr>
        <p:spPr>
          <a:xfrm>
            <a:off x="761425" y="1740450"/>
            <a:ext cx="3840600" cy="1885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rimo"/>
              <a:buChar char="-"/>
            </a:pPr>
            <a:r>
              <a:rPr lang="en">
                <a:solidFill>
                  <a:schemeClr val="dk1"/>
                </a:solidFill>
                <a:latin typeface="Arimo"/>
                <a:ea typeface="Arimo"/>
                <a:cs typeface="Arimo"/>
                <a:sym typeface="Arimo"/>
              </a:rPr>
              <a:t>Results showed prediction values vs. actual values.</a:t>
            </a:r>
            <a:endParaRPr>
              <a:solidFill>
                <a:schemeClr val="dk1"/>
              </a:solidFill>
              <a:latin typeface="Arimo"/>
              <a:ea typeface="Arimo"/>
              <a:cs typeface="Arimo"/>
              <a:sym typeface="Arimo"/>
            </a:endParaRPr>
          </a:p>
          <a:p>
            <a:pPr indent="0" lvl="0" marL="457200" rtl="0" algn="l">
              <a:spcBef>
                <a:spcPts val="0"/>
              </a:spcBef>
              <a:spcAft>
                <a:spcPts val="0"/>
              </a:spcAft>
              <a:buNone/>
            </a:pPr>
            <a:r>
              <a:t/>
            </a:r>
            <a:endParaRPr>
              <a:solidFill>
                <a:schemeClr val="dk1"/>
              </a:solidFill>
              <a:latin typeface="Arimo"/>
              <a:ea typeface="Arimo"/>
              <a:cs typeface="Arimo"/>
              <a:sym typeface="Arimo"/>
            </a:endParaRPr>
          </a:p>
          <a:p>
            <a:pPr indent="0" lvl="0" marL="0" rtl="0" algn="l">
              <a:spcBef>
                <a:spcPts val="0"/>
              </a:spcBef>
              <a:spcAft>
                <a:spcPts val="0"/>
              </a:spcAft>
              <a:buNone/>
            </a:pPr>
            <a:r>
              <a:rPr b="1" lang="en" sz="1250">
                <a:solidFill>
                  <a:schemeClr val="dk1"/>
                </a:solidFill>
              </a:rPr>
              <a:t>Mean Squared Error (MSE)</a:t>
            </a:r>
            <a:endParaRPr b="1" sz="1250">
              <a:solidFill>
                <a:schemeClr val="dk1"/>
              </a:solidFill>
            </a:endParaRPr>
          </a:p>
          <a:p>
            <a:pPr indent="-317500" lvl="0" marL="457200" rtl="0" algn="l">
              <a:spcBef>
                <a:spcPts val="0"/>
              </a:spcBef>
              <a:spcAft>
                <a:spcPts val="0"/>
              </a:spcAft>
              <a:buClr>
                <a:schemeClr val="dk1"/>
              </a:buClr>
              <a:buSzPts val="1400"/>
              <a:buFont typeface="Arimo"/>
              <a:buChar char="-"/>
            </a:pPr>
            <a:r>
              <a:rPr lang="en">
                <a:solidFill>
                  <a:schemeClr val="dk1"/>
                </a:solidFill>
                <a:latin typeface="Arimo"/>
                <a:ea typeface="Arimo"/>
                <a:cs typeface="Arimo"/>
                <a:sym typeface="Arimo"/>
              </a:rPr>
              <a:t>Difference squared between predicted value vs. actual value, then sum of all squared values divided by count of observations</a:t>
            </a:r>
            <a:endParaRPr>
              <a:latin typeface="Arimo"/>
              <a:ea typeface="Arimo"/>
              <a:cs typeface="Arimo"/>
              <a:sym typeface="Arimo"/>
            </a:endParaRPr>
          </a:p>
        </p:txBody>
      </p:sp>
      <p:pic>
        <p:nvPicPr>
          <p:cNvPr id="687" name="Google Shape;687;p46"/>
          <p:cNvPicPr preferRelativeResize="0"/>
          <p:nvPr/>
        </p:nvPicPr>
        <p:blipFill>
          <a:blip r:embed="rId7">
            <a:alphaModFix/>
          </a:blip>
          <a:stretch>
            <a:fillRect/>
          </a:stretch>
        </p:blipFill>
        <p:spPr>
          <a:xfrm>
            <a:off x="4660275" y="865575"/>
            <a:ext cx="3123749" cy="3601324"/>
          </a:xfrm>
          <a:prstGeom prst="rect">
            <a:avLst/>
          </a:prstGeom>
          <a:noFill/>
          <a:ln>
            <a:noFill/>
          </a:ln>
        </p:spPr>
      </p:pic>
      <p:cxnSp>
        <p:nvCxnSpPr>
          <p:cNvPr id="688" name="Google Shape;688;p46"/>
          <p:cNvCxnSpPr/>
          <p:nvPr/>
        </p:nvCxnSpPr>
        <p:spPr>
          <a:xfrm>
            <a:off x="5829500" y="1735725"/>
            <a:ext cx="370200" cy="0"/>
          </a:xfrm>
          <a:prstGeom prst="straightConnector1">
            <a:avLst/>
          </a:prstGeom>
          <a:noFill/>
          <a:ln cap="flat" cmpd="sng" w="9525">
            <a:solidFill>
              <a:schemeClr val="dk2"/>
            </a:solidFill>
            <a:prstDash val="solid"/>
            <a:round/>
            <a:headEnd len="med" w="med" type="none"/>
            <a:tailEnd len="med" w="med" type="none"/>
          </a:ln>
        </p:spPr>
      </p:cxnSp>
      <p:cxnSp>
        <p:nvCxnSpPr>
          <p:cNvPr id="689" name="Google Shape;689;p46"/>
          <p:cNvCxnSpPr/>
          <p:nvPr/>
        </p:nvCxnSpPr>
        <p:spPr>
          <a:xfrm>
            <a:off x="6721025" y="1728875"/>
            <a:ext cx="281100" cy="0"/>
          </a:xfrm>
          <a:prstGeom prst="straightConnector1">
            <a:avLst/>
          </a:prstGeom>
          <a:noFill/>
          <a:ln cap="flat" cmpd="sng" w="9525">
            <a:solidFill>
              <a:schemeClr val="dk2"/>
            </a:solidFill>
            <a:prstDash val="solid"/>
            <a:round/>
            <a:headEnd len="med" w="med" type="none"/>
            <a:tailEnd len="med" w="med" type="none"/>
          </a:ln>
        </p:spPr>
      </p:cxnSp>
      <p:cxnSp>
        <p:nvCxnSpPr>
          <p:cNvPr id="690" name="Google Shape;690;p46"/>
          <p:cNvCxnSpPr/>
          <p:nvPr/>
        </p:nvCxnSpPr>
        <p:spPr>
          <a:xfrm flipH="1" rot="10800000">
            <a:off x="5850075" y="1838525"/>
            <a:ext cx="349800" cy="13800"/>
          </a:xfrm>
          <a:prstGeom prst="straightConnector1">
            <a:avLst/>
          </a:prstGeom>
          <a:noFill/>
          <a:ln cap="flat" cmpd="sng" w="9525">
            <a:solidFill>
              <a:schemeClr val="dk2"/>
            </a:solidFill>
            <a:prstDash val="solid"/>
            <a:round/>
            <a:headEnd len="med" w="med" type="none"/>
            <a:tailEnd len="med" w="med" type="none"/>
          </a:ln>
        </p:spPr>
      </p:cxnSp>
      <p:cxnSp>
        <p:nvCxnSpPr>
          <p:cNvPr id="691" name="Google Shape;691;p46"/>
          <p:cNvCxnSpPr/>
          <p:nvPr/>
        </p:nvCxnSpPr>
        <p:spPr>
          <a:xfrm>
            <a:off x="6741600" y="1852325"/>
            <a:ext cx="281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695" name="Shape 695"/>
        <p:cNvGrpSpPr/>
        <p:nvPr/>
      </p:nvGrpSpPr>
      <p:grpSpPr>
        <a:xfrm>
          <a:off x="0" y="0"/>
          <a:ext cx="0" cy="0"/>
          <a:chOff x="0" y="0"/>
          <a:chExt cx="0" cy="0"/>
        </a:xfrm>
      </p:grpSpPr>
      <p:sp>
        <p:nvSpPr>
          <p:cNvPr id="696" name="Google Shape;696;p47"/>
          <p:cNvSpPr txBox="1"/>
          <p:nvPr/>
        </p:nvSpPr>
        <p:spPr>
          <a:xfrm>
            <a:off x="264494" y="2947313"/>
            <a:ext cx="2230500" cy="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FFFFFF"/>
                </a:solidFill>
                <a:latin typeface="Bebas Neue"/>
                <a:ea typeface="Bebas Neue"/>
                <a:cs typeface="Bebas Neue"/>
                <a:sym typeface="Bebas Neue"/>
              </a:rPr>
              <a:t>    </a:t>
            </a:r>
            <a:r>
              <a:rPr lang="en" sz="2400">
                <a:solidFill>
                  <a:srgbClr val="FFFFFF"/>
                </a:solidFill>
                <a:latin typeface="Bebas Neue"/>
                <a:ea typeface="Bebas Neue"/>
                <a:cs typeface="Bebas Neue"/>
                <a:sym typeface="Bebas Neue"/>
              </a:rPr>
              <a:t>Clever I </a:t>
            </a:r>
            <a:r>
              <a:rPr lang="en" sz="2400">
                <a:solidFill>
                  <a:srgbClr val="FF0000"/>
                </a:solidFill>
                <a:latin typeface="Bebas Neue"/>
                <a:ea typeface="Bebas Neue"/>
                <a:cs typeface="Bebas Neue"/>
                <a:sym typeface="Bebas Neue"/>
              </a:rPr>
              <a:t>Lemus</a:t>
            </a:r>
            <a:endParaRPr sz="2400">
              <a:solidFill>
                <a:srgbClr val="FF0000"/>
              </a:solidFill>
              <a:latin typeface="Bebas Neue"/>
              <a:ea typeface="Bebas Neue"/>
              <a:cs typeface="Bebas Neue"/>
              <a:sym typeface="Bebas Neue"/>
            </a:endParaRPr>
          </a:p>
        </p:txBody>
      </p:sp>
      <p:sp>
        <p:nvSpPr>
          <p:cNvPr id="697" name="Google Shape;697;p47"/>
          <p:cNvSpPr txBox="1"/>
          <p:nvPr/>
        </p:nvSpPr>
        <p:spPr>
          <a:xfrm>
            <a:off x="411200" y="3626075"/>
            <a:ext cx="16650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Bebas Neue"/>
                <a:ea typeface="Bebas Neue"/>
                <a:cs typeface="Bebas Neue"/>
                <a:sym typeface="Bebas Neue"/>
              </a:rPr>
              <a:t>-</a:t>
            </a:r>
            <a:r>
              <a:rPr lang="en" sz="1600">
                <a:solidFill>
                  <a:srgbClr val="FFFFFF"/>
                </a:solidFill>
                <a:latin typeface="Bebas Neue"/>
                <a:ea typeface="Bebas Neue"/>
                <a:cs typeface="Bebas Neue"/>
                <a:sym typeface="Bebas Neue"/>
              </a:rPr>
              <a:t>Undergraduate in</a:t>
            </a:r>
            <a:r>
              <a:rPr lang="en" sz="1600">
                <a:solidFill>
                  <a:srgbClr val="FFFFFF"/>
                </a:solidFill>
                <a:latin typeface="Bebas Neue"/>
                <a:ea typeface="Bebas Neue"/>
                <a:cs typeface="Bebas Neue"/>
                <a:sym typeface="Bebas Neue"/>
              </a:rPr>
              <a:t> CIT</a:t>
            </a:r>
            <a:endParaRPr sz="1600">
              <a:solidFill>
                <a:srgbClr val="FFFFFF"/>
              </a:solidFill>
              <a:latin typeface="Bebas Neue"/>
              <a:ea typeface="Bebas Neue"/>
              <a:cs typeface="Bebas Neue"/>
              <a:sym typeface="Bebas Neue"/>
            </a:endParaRPr>
          </a:p>
          <a:p>
            <a:pPr indent="0" lvl="0" marL="0" rtl="0" algn="l">
              <a:spcBef>
                <a:spcPts val="0"/>
              </a:spcBef>
              <a:spcAft>
                <a:spcPts val="0"/>
              </a:spcAft>
              <a:buNone/>
            </a:pPr>
            <a:r>
              <a:t/>
            </a:r>
            <a:endParaRPr sz="1600">
              <a:solidFill>
                <a:srgbClr val="FFFFFF"/>
              </a:solidFill>
              <a:latin typeface="Bebas Neue"/>
              <a:ea typeface="Bebas Neue"/>
              <a:cs typeface="Bebas Neue"/>
              <a:sym typeface="Bebas Neue"/>
            </a:endParaRPr>
          </a:p>
          <a:p>
            <a:pPr indent="0" lvl="0" marL="0" rtl="0" algn="l">
              <a:spcBef>
                <a:spcPts val="0"/>
              </a:spcBef>
              <a:spcAft>
                <a:spcPts val="0"/>
              </a:spcAft>
              <a:buNone/>
            </a:pPr>
            <a:r>
              <a:t/>
            </a:r>
            <a:endParaRPr sz="1600">
              <a:solidFill>
                <a:srgbClr val="FFFFFF"/>
              </a:solidFill>
              <a:latin typeface="Bebas Neue"/>
              <a:ea typeface="Bebas Neue"/>
              <a:cs typeface="Bebas Neue"/>
              <a:sym typeface="Bebas Neue"/>
            </a:endParaRPr>
          </a:p>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698" name="Google Shape;698;p47"/>
          <p:cNvSpPr txBox="1"/>
          <p:nvPr/>
        </p:nvSpPr>
        <p:spPr>
          <a:xfrm>
            <a:off x="1804169" y="2983763"/>
            <a:ext cx="2230500" cy="4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Bebas Neue"/>
                <a:ea typeface="Bebas Neue"/>
                <a:cs typeface="Bebas Neue"/>
                <a:sym typeface="Bebas Neue"/>
              </a:rPr>
              <a:t>Jung Tae Cha</a:t>
            </a:r>
            <a:endParaRPr sz="2400">
              <a:solidFill>
                <a:srgbClr val="FFFFFF"/>
              </a:solidFill>
              <a:latin typeface="Bebas Neue"/>
              <a:ea typeface="Bebas Neue"/>
              <a:cs typeface="Bebas Neue"/>
              <a:sym typeface="Bebas Neue"/>
            </a:endParaRPr>
          </a:p>
        </p:txBody>
      </p:sp>
      <p:sp>
        <p:nvSpPr>
          <p:cNvPr id="699" name="Google Shape;699;p47"/>
          <p:cNvSpPr txBox="1"/>
          <p:nvPr/>
        </p:nvSpPr>
        <p:spPr>
          <a:xfrm>
            <a:off x="2197775" y="3626075"/>
            <a:ext cx="1443300" cy="7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a:t>
            </a:r>
            <a:r>
              <a:rPr lang="en" sz="1600">
                <a:solidFill>
                  <a:schemeClr val="dk1"/>
                </a:solidFill>
                <a:latin typeface="Bebas Neue"/>
                <a:ea typeface="Bebas Neue"/>
                <a:cs typeface="Bebas Neue"/>
                <a:sym typeface="Bebas Neue"/>
              </a:rPr>
              <a:t>Undergraduate</a:t>
            </a:r>
            <a:r>
              <a:rPr lang="en" sz="1600">
                <a:solidFill>
                  <a:schemeClr val="dk1"/>
                </a:solidFill>
                <a:latin typeface="Bebas Neue"/>
                <a:ea typeface="Bebas Neue"/>
                <a:cs typeface="Bebas Neue"/>
                <a:sym typeface="Bebas Neue"/>
              </a:rPr>
              <a:t> in CIS</a:t>
            </a:r>
            <a:endParaRPr sz="1600">
              <a:solidFill>
                <a:srgbClr val="FFFFFF"/>
              </a:solidFill>
              <a:latin typeface="Bebas Neue"/>
              <a:ea typeface="Bebas Neue"/>
              <a:cs typeface="Bebas Neue"/>
              <a:sym typeface="Bebas Neue"/>
            </a:endParaRPr>
          </a:p>
        </p:txBody>
      </p:sp>
      <p:cxnSp>
        <p:nvCxnSpPr>
          <p:cNvPr id="700" name="Google Shape;700;p47"/>
          <p:cNvCxnSpPr/>
          <p:nvPr/>
        </p:nvCxnSpPr>
        <p:spPr>
          <a:xfrm>
            <a:off x="286544" y="3467588"/>
            <a:ext cx="2186400" cy="0"/>
          </a:xfrm>
          <a:prstGeom prst="straightConnector1">
            <a:avLst/>
          </a:prstGeom>
          <a:noFill/>
          <a:ln cap="flat" cmpd="sng" w="9525">
            <a:solidFill>
              <a:srgbClr val="FFFFFF"/>
            </a:solidFill>
            <a:prstDash val="solid"/>
            <a:round/>
            <a:headEnd len="med" w="med" type="none"/>
            <a:tailEnd len="med" w="med" type="none"/>
          </a:ln>
        </p:spPr>
      </p:cxnSp>
      <p:cxnSp>
        <p:nvCxnSpPr>
          <p:cNvPr id="701" name="Google Shape;701;p47"/>
          <p:cNvCxnSpPr/>
          <p:nvPr/>
        </p:nvCxnSpPr>
        <p:spPr>
          <a:xfrm flipH="1" rot="10800000">
            <a:off x="2412344" y="3450788"/>
            <a:ext cx="6433200" cy="16800"/>
          </a:xfrm>
          <a:prstGeom prst="straightConnector1">
            <a:avLst/>
          </a:prstGeom>
          <a:noFill/>
          <a:ln cap="flat" cmpd="sng" w="9525">
            <a:solidFill>
              <a:srgbClr val="FFFFFF"/>
            </a:solidFill>
            <a:prstDash val="solid"/>
            <a:round/>
            <a:headEnd len="med" w="med" type="none"/>
            <a:tailEnd len="med" w="med" type="none"/>
          </a:ln>
        </p:spPr>
      </p:cxnSp>
      <p:pic>
        <p:nvPicPr>
          <p:cNvPr id="702" name="Google Shape;702;p47"/>
          <p:cNvPicPr preferRelativeResize="0"/>
          <p:nvPr/>
        </p:nvPicPr>
        <p:blipFill rotWithShape="1">
          <a:blip r:embed="rId3">
            <a:alphaModFix/>
          </a:blip>
          <a:srcRect b="20232" l="33576" r="33576" t="57875"/>
          <a:stretch/>
        </p:blipFill>
        <p:spPr>
          <a:xfrm>
            <a:off x="5534031" y="1373513"/>
            <a:ext cx="1443300" cy="1443300"/>
          </a:xfrm>
          <a:prstGeom prst="ellipse">
            <a:avLst/>
          </a:prstGeom>
          <a:noFill/>
          <a:ln cap="flat" cmpd="sng" w="9525">
            <a:solidFill>
              <a:srgbClr val="FFFFFF"/>
            </a:solidFill>
            <a:prstDash val="solid"/>
            <a:round/>
            <a:headEnd len="sm" w="sm" type="none"/>
            <a:tailEnd len="sm" w="sm" type="none"/>
          </a:ln>
        </p:spPr>
      </p:pic>
      <p:pic>
        <p:nvPicPr>
          <p:cNvPr id="703" name="Google Shape;703;p47"/>
          <p:cNvPicPr preferRelativeResize="0"/>
          <p:nvPr/>
        </p:nvPicPr>
        <p:blipFill rotWithShape="1">
          <a:blip r:embed="rId4">
            <a:alphaModFix/>
          </a:blip>
          <a:srcRect b="18112" l="35418" r="24116" t="41110"/>
          <a:stretch/>
        </p:blipFill>
        <p:spPr>
          <a:xfrm flipH="1">
            <a:off x="2243206" y="1443938"/>
            <a:ext cx="1443300" cy="1443300"/>
          </a:xfrm>
          <a:prstGeom prst="ellipse">
            <a:avLst/>
          </a:prstGeom>
          <a:noFill/>
          <a:ln cap="flat" cmpd="sng" w="9525">
            <a:solidFill>
              <a:srgbClr val="FFFFFF"/>
            </a:solidFill>
            <a:prstDash val="solid"/>
            <a:round/>
            <a:headEnd len="sm" w="sm" type="none"/>
            <a:tailEnd len="sm" w="sm" type="none"/>
          </a:ln>
        </p:spPr>
      </p:pic>
      <p:grpSp>
        <p:nvGrpSpPr>
          <p:cNvPr id="704" name="Google Shape;704;p47"/>
          <p:cNvGrpSpPr/>
          <p:nvPr/>
        </p:nvGrpSpPr>
        <p:grpSpPr>
          <a:xfrm>
            <a:off x="6621972" y="734402"/>
            <a:ext cx="695830" cy="243805"/>
            <a:chOff x="2271950" y="2722775"/>
            <a:chExt cx="575875" cy="201775"/>
          </a:xfrm>
        </p:grpSpPr>
        <p:sp>
          <p:nvSpPr>
            <p:cNvPr id="705" name="Google Shape;705;p4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47"/>
          <p:cNvSpPr/>
          <p:nvPr/>
        </p:nvSpPr>
        <p:spPr>
          <a:xfrm rot="7198898">
            <a:off x="1990024" y="642681"/>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rot="7201932">
            <a:off x="1171737" y="9753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7692075" y="6259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1110026" y="17116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47"/>
          <p:cNvGrpSpPr/>
          <p:nvPr/>
        </p:nvGrpSpPr>
        <p:grpSpPr>
          <a:xfrm>
            <a:off x="7601194" y="906754"/>
            <a:ext cx="953591" cy="334099"/>
            <a:chOff x="2271950" y="2722775"/>
            <a:chExt cx="575875" cy="201775"/>
          </a:xfrm>
        </p:grpSpPr>
        <p:sp>
          <p:nvSpPr>
            <p:cNvPr id="715" name="Google Shape;715;p4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47"/>
          <p:cNvSpPr/>
          <p:nvPr/>
        </p:nvSpPr>
        <p:spPr>
          <a:xfrm>
            <a:off x="8680664" y="2383651"/>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181838" y="247429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rgbClr val="FFFFFF"/>
              </a:gs>
              <a:gs pos="100000">
                <a:srgbClr val="BEBEBE"/>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8342551" y="2358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rot="-1685758">
            <a:off x="7269653" y="13564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8808113" y="199557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rot="-1685758">
            <a:off x="528291" y="14790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722227" y="11061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rgbClr val="FFFFFF"/>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8808124" y="1741340"/>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3177EE"/>
              </a:gs>
              <a:gs pos="100000">
                <a:srgbClr val="113D8A"/>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47"/>
          <p:cNvPicPr preferRelativeResize="0"/>
          <p:nvPr/>
        </p:nvPicPr>
        <p:blipFill rotWithShape="1">
          <a:blip r:embed="rId5">
            <a:alphaModFix/>
          </a:blip>
          <a:srcRect b="27565" l="2769" r="7318" t="5003"/>
          <a:stretch/>
        </p:blipFill>
        <p:spPr>
          <a:xfrm flipH="1">
            <a:off x="636044" y="1427113"/>
            <a:ext cx="1443300" cy="1443300"/>
          </a:xfrm>
          <a:prstGeom prst="ellipse">
            <a:avLst/>
          </a:prstGeom>
          <a:noFill/>
          <a:ln cap="flat" cmpd="sng" w="9525">
            <a:solidFill>
              <a:srgbClr val="FFFFFF"/>
            </a:solidFill>
            <a:prstDash val="solid"/>
            <a:round/>
            <a:headEnd len="sm" w="sm" type="none"/>
            <a:tailEnd len="sm" w="sm" type="none"/>
          </a:ln>
        </p:spPr>
      </p:pic>
      <p:pic>
        <p:nvPicPr>
          <p:cNvPr id="731" name="Google Shape;731;p47"/>
          <p:cNvPicPr preferRelativeResize="0"/>
          <p:nvPr/>
        </p:nvPicPr>
        <p:blipFill rotWithShape="1">
          <a:blip r:embed="rId6">
            <a:alphaModFix/>
          </a:blip>
          <a:srcRect b="12495" l="0" r="0" t="12502"/>
          <a:stretch/>
        </p:blipFill>
        <p:spPr>
          <a:xfrm>
            <a:off x="7172469" y="1390650"/>
            <a:ext cx="1443300" cy="1443300"/>
          </a:xfrm>
          <a:prstGeom prst="ellipse">
            <a:avLst/>
          </a:prstGeom>
          <a:noFill/>
          <a:ln cap="flat" cmpd="sng" w="9525">
            <a:solidFill>
              <a:srgbClr val="FFFFFF"/>
            </a:solidFill>
            <a:prstDash val="solid"/>
            <a:round/>
            <a:headEnd len="sm" w="sm" type="none"/>
            <a:tailEnd len="sm" w="sm" type="none"/>
          </a:ln>
        </p:spPr>
      </p:pic>
      <p:sp>
        <p:nvSpPr>
          <p:cNvPr id="732" name="Google Shape;732;p47"/>
          <p:cNvSpPr txBox="1"/>
          <p:nvPr/>
        </p:nvSpPr>
        <p:spPr>
          <a:xfrm>
            <a:off x="3757550" y="2983775"/>
            <a:ext cx="5088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chemeClr val="dk1"/>
                </a:solidFill>
                <a:latin typeface="Bebas Neue"/>
                <a:ea typeface="Bebas Neue"/>
                <a:cs typeface="Bebas Neue"/>
                <a:sym typeface="Bebas Neue"/>
              </a:rPr>
              <a:t>Luis </a:t>
            </a:r>
            <a:r>
              <a:rPr lang="en" sz="2400">
                <a:solidFill>
                  <a:srgbClr val="FF0000"/>
                </a:solidFill>
                <a:latin typeface="Bebas Neue"/>
                <a:ea typeface="Bebas Neue"/>
                <a:cs typeface="Bebas Neue"/>
                <a:sym typeface="Bebas Neue"/>
              </a:rPr>
              <a:t>Rodriguez</a:t>
            </a:r>
            <a:r>
              <a:rPr lang="en" sz="2400">
                <a:solidFill>
                  <a:schemeClr val="dk1"/>
                </a:solidFill>
                <a:latin typeface="Bebas Neue"/>
                <a:ea typeface="Bebas Neue"/>
                <a:cs typeface="Bebas Neue"/>
                <a:sym typeface="Bebas Neue"/>
              </a:rPr>
              <a:t>       Robin </a:t>
            </a:r>
            <a:r>
              <a:rPr lang="en" sz="2400">
                <a:solidFill>
                  <a:srgbClr val="FF0000"/>
                </a:solidFill>
                <a:latin typeface="Bebas Neue"/>
                <a:ea typeface="Bebas Neue"/>
                <a:cs typeface="Bebas Neue"/>
                <a:sym typeface="Bebas Neue"/>
              </a:rPr>
              <a:t>Huynh</a:t>
            </a:r>
            <a:r>
              <a:rPr lang="en" sz="2400">
                <a:solidFill>
                  <a:schemeClr val="dk1"/>
                </a:solidFill>
                <a:latin typeface="Bebas Neue"/>
                <a:ea typeface="Bebas Neue"/>
                <a:cs typeface="Bebas Neue"/>
                <a:sym typeface="Bebas Neue"/>
              </a:rPr>
              <a:t>       William </a:t>
            </a:r>
            <a:r>
              <a:rPr lang="en" sz="2400">
                <a:solidFill>
                  <a:srgbClr val="FF0000"/>
                </a:solidFill>
                <a:latin typeface="Bebas Neue"/>
                <a:ea typeface="Bebas Neue"/>
                <a:cs typeface="Bebas Neue"/>
                <a:sym typeface="Bebas Neue"/>
              </a:rPr>
              <a:t>Gomez </a:t>
            </a:r>
            <a:r>
              <a:rPr lang="en" sz="2400">
                <a:solidFill>
                  <a:schemeClr val="dk1"/>
                </a:solidFill>
                <a:latin typeface="Bebas Neue"/>
                <a:ea typeface="Bebas Neue"/>
                <a:cs typeface="Bebas Neue"/>
                <a:sym typeface="Bebas Neue"/>
              </a:rPr>
              <a:t>      </a:t>
            </a:r>
            <a:endParaRPr sz="1800">
              <a:latin typeface="Bebas Neue"/>
              <a:ea typeface="Bebas Neue"/>
              <a:cs typeface="Bebas Neue"/>
              <a:sym typeface="Bebas Neue"/>
            </a:endParaRPr>
          </a:p>
        </p:txBody>
      </p:sp>
      <p:sp>
        <p:nvSpPr>
          <p:cNvPr id="733" name="Google Shape;733;p47"/>
          <p:cNvSpPr txBox="1"/>
          <p:nvPr/>
        </p:nvSpPr>
        <p:spPr>
          <a:xfrm>
            <a:off x="3762650" y="3633950"/>
            <a:ext cx="160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-Undergraduate in CIS</a:t>
            </a:r>
            <a:endParaRPr sz="1600">
              <a:solidFill>
                <a:schemeClr val="dk1"/>
              </a:solidFill>
              <a:latin typeface="Bebas Neue"/>
              <a:ea typeface="Bebas Neue"/>
              <a:cs typeface="Bebas Neue"/>
              <a:sym typeface="Bebas Neue"/>
            </a:endParaRPr>
          </a:p>
        </p:txBody>
      </p:sp>
      <p:sp>
        <p:nvSpPr>
          <p:cNvPr id="734" name="Google Shape;734;p47"/>
          <p:cNvSpPr txBox="1"/>
          <p:nvPr/>
        </p:nvSpPr>
        <p:spPr>
          <a:xfrm>
            <a:off x="5596250" y="3633950"/>
            <a:ext cx="1398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a:t>
            </a:r>
            <a:r>
              <a:rPr lang="en" sz="1600">
                <a:solidFill>
                  <a:schemeClr val="dk1"/>
                </a:solidFill>
                <a:latin typeface="Bebas Neue"/>
                <a:ea typeface="Bebas Neue"/>
                <a:cs typeface="Bebas Neue"/>
                <a:sym typeface="Bebas Neue"/>
              </a:rPr>
              <a:t>Undergraduate</a:t>
            </a:r>
            <a:r>
              <a:rPr lang="en" sz="1600">
                <a:solidFill>
                  <a:schemeClr val="dk1"/>
                </a:solidFill>
                <a:latin typeface="Bebas Neue"/>
                <a:ea typeface="Bebas Neue"/>
                <a:cs typeface="Bebas Neue"/>
                <a:sym typeface="Bebas Neue"/>
              </a:rPr>
              <a:t> in CIS</a:t>
            </a:r>
            <a:endParaRPr sz="1600">
              <a:solidFill>
                <a:schemeClr val="dk1"/>
              </a:solidFill>
              <a:latin typeface="Bebas Neue"/>
              <a:ea typeface="Bebas Neue"/>
              <a:cs typeface="Bebas Neue"/>
              <a:sym typeface="Bebas Neue"/>
            </a:endParaRPr>
          </a:p>
        </p:txBody>
      </p:sp>
      <p:sp>
        <p:nvSpPr>
          <p:cNvPr id="735" name="Google Shape;735;p47"/>
          <p:cNvSpPr txBox="1"/>
          <p:nvPr/>
        </p:nvSpPr>
        <p:spPr>
          <a:xfrm>
            <a:off x="7303388" y="3669100"/>
            <a:ext cx="1549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-Undergraduate in CIS</a:t>
            </a:r>
            <a:endParaRPr sz="1600">
              <a:solidFill>
                <a:schemeClr val="dk1"/>
              </a:solidFill>
              <a:latin typeface="Bebas Neue"/>
              <a:ea typeface="Bebas Neue"/>
              <a:cs typeface="Bebas Neue"/>
              <a:sym typeface="Bebas Neue"/>
            </a:endParaRPr>
          </a:p>
        </p:txBody>
      </p:sp>
      <p:sp>
        <p:nvSpPr>
          <p:cNvPr id="736" name="Google Shape;736;p47"/>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7"/>
              </a:rPr>
              <a:t>MENU</a:t>
            </a:r>
            <a:endParaRPr sz="1600">
              <a:latin typeface="Bebas Neue"/>
              <a:ea typeface="Bebas Neue"/>
              <a:cs typeface="Bebas Neue"/>
              <a:sym typeface="Bebas Neue"/>
            </a:endParaRPr>
          </a:p>
        </p:txBody>
      </p:sp>
      <p:sp>
        <p:nvSpPr>
          <p:cNvPr id="737" name="Google Shape;737;p47"/>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8"/>
              </a:rPr>
              <a:t>Analysis</a:t>
            </a:r>
            <a:endParaRPr sz="1600">
              <a:solidFill>
                <a:schemeClr val="dk1"/>
              </a:solidFill>
              <a:latin typeface="Bebas Neue"/>
              <a:ea typeface="Bebas Neue"/>
              <a:cs typeface="Bebas Neue"/>
              <a:sym typeface="Bebas Neue"/>
            </a:endParaRPr>
          </a:p>
        </p:txBody>
      </p:sp>
      <p:sp>
        <p:nvSpPr>
          <p:cNvPr id="738" name="Google Shape;738;p47"/>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9"/>
              </a:rPr>
              <a:t>Start</a:t>
            </a:r>
            <a:endParaRPr sz="1600">
              <a:solidFill>
                <a:schemeClr val="dk1"/>
              </a:solidFill>
              <a:latin typeface="Bebas Neue"/>
              <a:ea typeface="Bebas Neue"/>
              <a:cs typeface="Bebas Neue"/>
              <a:sym typeface="Bebas Neue"/>
            </a:endParaRPr>
          </a:p>
        </p:txBody>
      </p:sp>
      <p:sp>
        <p:nvSpPr>
          <p:cNvPr id="739" name="Google Shape;739;p47"/>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10">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pic>
        <p:nvPicPr>
          <p:cNvPr id="740" name="Google Shape;740;p47"/>
          <p:cNvPicPr preferRelativeResize="0"/>
          <p:nvPr/>
        </p:nvPicPr>
        <p:blipFill rotWithShape="1">
          <a:blip r:embed="rId11">
            <a:alphaModFix/>
          </a:blip>
          <a:srcRect b="19717" l="-6910" r="6910" t="5280"/>
          <a:stretch/>
        </p:blipFill>
        <p:spPr>
          <a:xfrm>
            <a:off x="3888612" y="1465088"/>
            <a:ext cx="1443300" cy="1443300"/>
          </a:xfrm>
          <a:prstGeom prst="ellipse">
            <a:avLst/>
          </a:prstGeom>
          <a:noFill/>
          <a:ln cap="flat" cmpd="sng" w="9525">
            <a:solidFill>
              <a:srgbClr val="FFFFFF"/>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25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25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25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25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2500"/>
                                        <p:tgtEl>
                                          <p:spTgt spid="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744" name="Shape 744"/>
        <p:cNvGrpSpPr/>
        <p:nvPr/>
      </p:nvGrpSpPr>
      <p:grpSpPr>
        <a:xfrm>
          <a:off x="0" y="0"/>
          <a:ext cx="0" cy="0"/>
          <a:chOff x="0" y="0"/>
          <a:chExt cx="0" cy="0"/>
        </a:xfrm>
      </p:grpSpPr>
      <p:sp>
        <p:nvSpPr>
          <p:cNvPr id="745" name="Google Shape;745;p48"/>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746" name="Google Shape;746;p48"/>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747" name="Google Shape;747;p48"/>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748" name="Google Shape;748;p4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
        <p:nvSpPr>
          <p:cNvPr id="751" name="Google Shape;751;p48"/>
          <p:cNvSpPr txBox="1"/>
          <p:nvPr>
            <p:ph idx="4294967295" type="subTitle"/>
          </p:nvPr>
        </p:nvSpPr>
        <p:spPr>
          <a:xfrm>
            <a:off x="768963" y="1329425"/>
            <a:ext cx="3361200" cy="13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2100">
                <a:latin typeface="Bebas Neue"/>
                <a:ea typeface="Bebas Neue"/>
                <a:cs typeface="Bebas Neue"/>
                <a:sym typeface="Bebas Neue"/>
              </a:rPr>
              <a:t>-</a:t>
            </a:r>
            <a:r>
              <a:rPr lang="en" sz="2100">
                <a:latin typeface="Bebas Neue"/>
                <a:ea typeface="Bebas Neue"/>
                <a:cs typeface="Bebas Neue"/>
                <a:sym typeface="Bebas Neue"/>
              </a:rPr>
              <a:t>DATAset source and link: </a:t>
            </a:r>
            <a:r>
              <a:rPr lang="en" sz="2100">
                <a:solidFill>
                  <a:srgbClr val="FF0000"/>
                </a:solidFill>
                <a:latin typeface="Bebas Neue"/>
                <a:ea typeface="Bebas Neue"/>
                <a:cs typeface="Bebas Neue"/>
                <a:sym typeface="Bebas Neue"/>
              </a:rPr>
              <a:t>John Hopkins University</a:t>
            </a:r>
            <a:r>
              <a:rPr lang="en" sz="2100">
                <a:latin typeface="Bebas Neue"/>
                <a:ea typeface="Bebas Neue"/>
                <a:cs typeface="Bebas Neue"/>
                <a:sym typeface="Bebas Neue"/>
              </a:rPr>
              <a:t> and </a:t>
            </a:r>
            <a:r>
              <a:rPr lang="en" sz="2100" u="sng">
                <a:solidFill>
                  <a:schemeClr val="hlink"/>
                </a:solidFill>
                <a:latin typeface="Bebas Neue"/>
                <a:ea typeface="Bebas Neue"/>
                <a:cs typeface="Bebas Neue"/>
                <a:sym typeface="Bebas Neue"/>
                <a:hlinkClick r:id="rId7"/>
              </a:rPr>
              <a:t>https://www.kaggle.com/datasets/headsortails/covid19-us-county-jhu-data-demographics</a:t>
            </a:r>
            <a:endParaRPr sz="2100">
              <a:latin typeface="Bebas Neue"/>
              <a:ea typeface="Bebas Neue"/>
              <a:cs typeface="Bebas Neue"/>
              <a:sym typeface="Bebas Neue"/>
            </a:endParaRPr>
          </a:p>
          <a:p>
            <a:pPr indent="0" lvl="0" marL="0" rtl="0" algn="l">
              <a:spcBef>
                <a:spcPts val="1200"/>
              </a:spcBef>
              <a:spcAft>
                <a:spcPts val="0"/>
              </a:spcAft>
              <a:buClr>
                <a:schemeClr val="hlink"/>
              </a:buClr>
              <a:buSzPts val="1100"/>
              <a:buFont typeface="Arial"/>
              <a:buNone/>
            </a:pPr>
            <a:r>
              <a:rPr lang="en" sz="2100">
                <a:latin typeface="Bebas Neue"/>
                <a:ea typeface="Bebas Neue"/>
                <a:cs typeface="Bebas Neue"/>
                <a:sym typeface="Bebas Neue"/>
              </a:rPr>
              <a:t>-Github Link: </a:t>
            </a:r>
            <a:endParaRPr sz="2100">
              <a:latin typeface="Bebas Neue"/>
              <a:ea typeface="Bebas Neue"/>
              <a:cs typeface="Bebas Neue"/>
              <a:sym typeface="Bebas Neue"/>
            </a:endParaRPr>
          </a:p>
          <a:p>
            <a:pPr indent="0" lvl="0" marL="0" rtl="0" algn="l">
              <a:spcBef>
                <a:spcPts val="1200"/>
              </a:spcBef>
              <a:spcAft>
                <a:spcPts val="0"/>
              </a:spcAft>
              <a:buClr>
                <a:schemeClr val="hlink"/>
              </a:buClr>
              <a:buSzPts val="1100"/>
              <a:buFont typeface="Arial"/>
              <a:buNone/>
            </a:pPr>
            <a:r>
              <a:rPr lang="en" sz="2100">
                <a:latin typeface="Bebas Neue"/>
                <a:ea typeface="Bebas Neue"/>
                <a:cs typeface="Bebas Neue"/>
                <a:sym typeface="Bebas Neue"/>
              </a:rPr>
              <a:t>-H/w Experimental Specifications: increased data upload size for machine learning </a:t>
            </a:r>
            <a:endParaRPr sz="2100">
              <a:latin typeface="Bebas Neue"/>
              <a:ea typeface="Bebas Neue"/>
              <a:cs typeface="Bebas Neue"/>
              <a:sym typeface="Bebas Neue"/>
            </a:endParaRPr>
          </a:p>
          <a:p>
            <a:pPr indent="0" lvl="0" marL="0" rtl="0" algn="l">
              <a:spcBef>
                <a:spcPts val="1200"/>
              </a:spcBef>
              <a:spcAft>
                <a:spcPts val="0"/>
              </a:spcAft>
              <a:buClr>
                <a:schemeClr val="hlink"/>
              </a:buClr>
              <a:buSzPts val="1100"/>
              <a:buFont typeface="Arial"/>
              <a:buNone/>
            </a:pPr>
            <a:r>
              <a:t/>
            </a:r>
            <a:endParaRPr sz="2100">
              <a:latin typeface="Bebas Neue"/>
              <a:ea typeface="Bebas Neue"/>
              <a:cs typeface="Bebas Neue"/>
              <a:sym typeface="Bebas Neue"/>
            </a:endParaRPr>
          </a:p>
          <a:p>
            <a:pPr indent="0" lvl="0" marL="0" rtl="0" algn="l">
              <a:spcBef>
                <a:spcPts val="1200"/>
              </a:spcBef>
              <a:spcAft>
                <a:spcPts val="0"/>
              </a:spcAft>
              <a:buClr>
                <a:schemeClr val="hlink"/>
              </a:buClr>
              <a:buSzPts val="1100"/>
              <a:buFont typeface="Arial"/>
              <a:buNone/>
            </a:pPr>
            <a:r>
              <a:t/>
            </a:r>
            <a:endParaRPr sz="2100">
              <a:latin typeface="Bebas Neue"/>
              <a:ea typeface="Bebas Neue"/>
              <a:cs typeface="Bebas Neue"/>
              <a:sym typeface="Bebas Neue"/>
            </a:endParaRPr>
          </a:p>
          <a:p>
            <a:pPr indent="0" lvl="0" marL="0" rtl="0" algn="l">
              <a:spcBef>
                <a:spcPts val="1200"/>
              </a:spcBef>
              <a:spcAft>
                <a:spcPts val="1200"/>
              </a:spcAft>
              <a:buClr>
                <a:schemeClr val="hlink"/>
              </a:buClr>
              <a:buSzPts val="1100"/>
              <a:buFont typeface="Arial"/>
              <a:buNone/>
            </a:pPr>
            <a:r>
              <a:rPr lang="en" sz="2100">
                <a:latin typeface="Bebas Neue"/>
                <a:ea typeface="Bebas Neue"/>
                <a:cs typeface="Bebas Neue"/>
                <a:sym typeface="Bebas Neue"/>
              </a:rPr>
              <a:t>H/W Specifications:     GitHub: </a:t>
            </a:r>
            <a:endParaRPr sz="2100">
              <a:latin typeface="Bebas Neue"/>
              <a:ea typeface="Bebas Neue"/>
              <a:cs typeface="Bebas Neue"/>
              <a:sym typeface="Bebas Neue"/>
            </a:endParaRPr>
          </a:p>
        </p:txBody>
      </p:sp>
      <p:sp>
        <p:nvSpPr>
          <p:cNvPr id="752" name="Google Shape;752;p48"/>
          <p:cNvSpPr txBox="1"/>
          <p:nvPr>
            <p:ph idx="4294967295" type="title"/>
          </p:nvPr>
        </p:nvSpPr>
        <p:spPr>
          <a:xfrm>
            <a:off x="768975" y="468450"/>
            <a:ext cx="3786600" cy="9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 You!</a:t>
            </a:r>
            <a:endParaRPr sz="6000"/>
          </a:p>
        </p:txBody>
      </p:sp>
      <p:cxnSp>
        <p:nvCxnSpPr>
          <p:cNvPr id="753" name="Google Shape;753;p48"/>
          <p:cNvCxnSpPr/>
          <p:nvPr/>
        </p:nvCxnSpPr>
        <p:spPr>
          <a:xfrm>
            <a:off x="740400" y="1329428"/>
            <a:ext cx="3232500" cy="0"/>
          </a:xfrm>
          <a:prstGeom prst="straightConnector1">
            <a:avLst/>
          </a:prstGeom>
          <a:noFill/>
          <a:ln cap="flat" cmpd="sng" w="9525">
            <a:solidFill>
              <a:schemeClr val="dk1"/>
            </a:solidFill>
            <a:prstDash val="solid"/>
            <a:round/>
            <a:headEnd len="med" w="med" type="none"/>
            <a:tailEnd len="med" w="med" type="none"/>
          </a:ln>
        </p:spPr>
      </p:cxnSp>
      <p:sp>
        <p:nvSpPr>
          <p:cNvPr id="754" name="Google Shape;754;p48"/>
          <p:cNvSpPr/>
          <p:nvPr/>
        </p:nvSpPr>
        <p:spPr>
          <a:xfrm flipH="1" rot="1685758">
            <a:off x="4833278" y="28287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48"/>
          <p:cNvGrpSpPr/>
          <p:nvPr/>
        </p:nvGrpSpPr>
        <p:grpSpPr>
          <a:xfrm>
            <a:off x="5419191" y="718476"/>
            <a:ext cx="3369676" cy="3605166"/>
            <a:chOff x="5419191" y="718476"/>
            <a:chExt cx="3369676" cy="3605166"/>
          </a:xfrm>
        </p:grpSpPr>
        <p:grpSp>
          <p:nvGrpSpPr>
            <p:cNvPr id="756" name="Google Shape;756;p48"/>
            <p:cNvGrpSpPr/>
            <p:nvPr/>
          </p:nvGrpSpPr>
          <p:grpSpPr>
            <a:xfrm flipH="1">
              <a:off x="7684431" y="3475491"/>
              <a:ext cx="953591" cy="334099"/>
              <a:chOff x="2271950" y="2722775"/>
              <a:chExt cx="575875" cy="201775"/>
            </a:xfrm>
          </p:grpSpPr>
          <p:sp>
            <p:nvSpPr>
              <p:cNvPr id="757" name="Google Shape;757;p4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a:off x="2709725" y="2836775"/>
                <a:ext cx="39675" cy="20950"/>
              </a:xfrm>
              <a:custGeom>
                <a:rect b="b" l="l" r="r" t="t"/>
                <a:pathLst>
                  <a:path extrusionOk="0" fill="none" h="838" w="1587">
                    <a:moveTo>
                      <a:pt x="1" y="1"/>
                    </a:moveTo>
                    <a:cubicBezTo>
                      <a:pt x="1" y="1"/>
                      <a:pt x="1159" y="108"/>
                      <a:pt x="1586" y="838"/>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48"/>
            <p:cNvSpPr/>
            <p:nvPr/>
          </p:nvSpPr>
          <p:spPr>
            <a:xfrm>
              <a:off x="6442058" y="3748623"/>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48"/>
            <p:cNvGrpSpPr/>
            <p:nvPr/>
          </p:nvGrpSpPr>
          <p:grpSpPr>
            <a:xfrm flipH="1">
              <a:off x="5419191" y="1974291"/>
              <a:ext cx="858975" cy="300968"/>
              <a:chOff x="2271950" y="2722775"/>
              <a:chExt cx="575875" cy="201775"/>
            </a:xfrm>
          </p:grpSpPr>
          <p:sp>
            <p:nvSpPr>
              <p:cNvPr id="764" name="Google Shape;764;p4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2709725" y="2836775"/>
                <a:ext cx="39675" cy="20950"/>
              </a:xfrm>
              <a:custGeom>
                <a:rect b="b" l="l" r="r" t="t"/>
                <a:pathLst>
                  <a:path extrusionOk="0" fill="none" h="838" w="1587">
                    <a:moveTo>
                      <a:pt x="1" y="1"/>
                    </a:moveTo>
                    <a:cubicBezTo>
                      <a:pt x="1" y="1"/>
                      <a:pt x="1159" y="108"/>
                      <a:pt x="1586" y="838"/>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48"/>
            <p:cNvGrpSpPr/>
            <p:nvPr/>
          </p:nvGrpSpPr>
          <p:grpSpPr>
            <a:xfrm>
              <a:off x="7039690" y="2776447"/>
              <a:ext cx="1068760" cy="1547196"/>
              <a:chOff x="-1602050" y="2114015"/>
              <a:chExt cx="1213397" cy="1756580"/>
            </a:xfrm>
          </p:grpSpPr>
          <p:sp>
            <p:nvSpPr>
              <p:cNvPr id="770" name="Google Shape;770;p48"/>
              <p:cNvSpPr/>
              <p:nvPr/>
            </p:nvSpPr>
            <p:spPr>
              <a:xfrm>
                <a:off x="-1558850" y="2221743"/>
                <a:ext cx="1102450" cy="1102450"/>
              </a:xfrm>
              <a:custGeom>
                <a:rect b="b" l="l" r="r" t="t"/>
                <a:pathLst>
                  <a:path extrusionOk="0" h="30446" w="30446">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805409" y="3226126"/>
                <a:ext cx="163235" cy="217405"/>
              </a:xfrm>
              <a:custGeom>
                <a:rect b="b" l="l" r="r" t="t"/>
                <a:pathLst>
                  <a:path extrusionOk="0" h="6004" w="4508">
                    <a:moveTo>
                      <a:pt x="1" y="1016"/>
                    </a:moveTo>
                    <a:lnTo>
                      <a:pt x="2050" y="1"/>
                    </a:lnTo>
                    <a:lnTo>
                      <a:pt x="4508" y="5006"/>
                    </a:lnTo>
                    <a:lnTo>
                      <a:pt x="2477" y="6004"/>
                    </a:ln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780243" y="3350619"/>
                <a:ext cx="382559" cy="519976"/>
              </a:xfrm>
              <a:custGeom>
                <a:rect b="b" l="l" r="r" t="t"/>
                <a:pathLst>
                  <a:path extrusionOk="0" h="14360" w="10565">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1602050" y="2114015"/>
                <a:ext cx="1213397" cy="1281762"/>
              </a:xfrm>
              <a:custGeom>
                <a:rect b="b" l="l" r="r" t="t"/>
                <a:pathLst>
                  <a:path extrusionOk="0" h="35398" w="3351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8"/>
              <p:cNvSpPr/>
              <p:nvPr/>
            </p:nvSpPr>
            <p:spPr>
              <a:xfrm>
                <a:off x="-1131163" y="2548148"/>
                <a:ext cx="221316" cy="221279"/>
              </a:xfrm>
              <a:custGeom>
                <a:rect b="b" l="l" r="r" t="t"/>
                <a:pathLst>
                  <a:path extrusionOk="0" fill="none" h="6111" w="6112">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a:off x="-1259531" y="2811981"/>
                <a:ext cx="476741" cy="120036"/>
              </a:xfrm>
              <a:custGeom>
                <a:rect b="b" l="l" r="r" t="t"/>
                <a:pathLst>
                  <a:path extrusionOk="0" fill="none" h="3315" w="13166">
                    <a:moveTo>
                      <a:pt x="13165" y="3314"/>
                    </a:moveTo>
                    <a:cubicBezTo>
                      <a:pt x="13165" y="1479"/>
                      <a:pt x="11687" y="1"/>
                      <a:pt x="9870" y="1"/>
                    </a:cubicBezTo>
                    <a:lnTo>
                      <a:pt x="3314" y="1"/>
                    </a:lnTo>
                    <a:cubicBezTo>
                      <a:pt x="1497" y="1"/>
                      <a:pt x="18" y="1479"/>
                      <a:pt x="1" y="3314"/>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48"/>
            <p:cNvSpPr/>
            <p:nvPr/>
          </p:nvSpPr>
          <p:spPr>
            <a:xfrm flipH="1">
              <a:off x="6399344" y="3172643"/>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flipH="1">
              <a:off x="7316613" y="16273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p:nvPr/>
          </p:nvSpPr>
          <p:spPr>
            <a:xfrm flipH="1">
              <a:off x="5741973" y="28342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flipH="1">
              <a:off x="8681040" y="1077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flipH="1">
              <a:off x="5778570" y="35724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p:nvPr/>
          </p:nvSpPr>
          <p:spPr>
            <a:xfrm flipH="1">
              <a:off x="5557224" y="126262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8"/>
            <p:cNvSpPr/>
            <p:nvPr/>
          </p:nvSpPr>
          <p:spPr>
            <a:xfrm flipH="1" rot="1685758">
              <a:off x="6889728" y="28447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flipH="1">
              <a:off x="7997824" y="22396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7369100" y="2199275"/>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flipH="1">
              <a:off x="6539588" y="895263"/>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flipH="1">
              <a:off x="7121719" y="126263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48"/>
            <p:cNvGrpSpPr/>
            <p:nvPr/>
          </p:nvGrpSpPr>
          <p:grpSpPr>
            <a:xfrm>
              <a:off x="5994591" y="1496066"/>
              <a:ext cx="1068791" cy="1338198"/>
              <a:chOff x="3443324" y="1093103"/>
              <a:chExt cx="2097725" cy="2626492"/>
            </a:xfrm>
          </p:grpSpPr>
          <p:sp>
            <p:nvSpPr>
              <p:cNvPr id="788" name="Google Shape;788;p48"/>
              <p:cNvSpPr/>
              <p:nvPr/>
            </p:nvSpPr>
            <p:spPr>
              <a:xfrm>
                <a:off x="3640350" y="1827963"/>
                <a:ext cx="1704900" cy="1704900"/>
              </a:xfrm>
              <a:prstGeom prst="ellipse">
                <a:avLst/>
              </a:pr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p:nvPr/>
            </p:nvSpPr>
            <p:spPr>
              <a:xfrm>
                <a:off x="3443324" y="1093103"/>
                <a:ext cx="2097725" cy="2626492"/>
              </a:xfrm>
              <a:custGeom>
                <a:rect b="b" l="l" r="r" t="t"/>
                <a:pathLst>
                  <a:path extrusionOk="0" h="19294" w="1541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8"/>
              <p:cNvSpPr/>
              <p:nvPr/>
            </p:nvSpPr>
            <p:spPr>
              <a:xfrm>
                <a:off x="4345468" y="2562726"/>
                <a:ext cx="666889" cy="235369"/>
              </a:xfrm>
              <a:custGeom>
                <a:rect b="b" l="l" r="r" t="t"/>
                <a:pathLst>
                  <a:path extrusionOk="0" fill="none" h="1729" w="4899">
                    <a:moveTo>
                      <a:pt x="3741" y="0"/>
                    </a:moveTo>
                    <a:lnTo>
                      <a:pt x="1158" y="0"/>
                    </a:lnTo>
                    <a:cubicBezTo>
                      <a:pt x="0" y="0"/>
                      <a:pt x="0" y="1728"/>
                      <a:pt x="1158" y="1728"/>
                    </a:cubicBezTo>
                    <a:lnTo>
                      <a:pt x="3741" y="1728"/>
                    </a:lnTo>
                    <a:cubicBezTo>
                      <a:pt x="4899" y="1728"/>
                      <a:pt x="4899" y="0"/>
                      <a:pt x="3741" y="0"/>
                    </a:cubicBezTo>
                    <a:close/>
                  </a:path>
                </a:pathLst>
              </a:custGeom>
              <a:gradFill>
                <a:gsLst>
                  <a:gs pos="0">
                    <a:srgbClr val="FF0000"/>
                  </a:gs>
                  <a:gs pos="100000">
                    <a:schemeClr val="lt1"/>
                  </a:gs>
                </a:gsLst>
                <a:lin ang="8099331" scaled="0"/>
              </a:gradFill>
              <a:ln cap="flat" cmpd="sng" w="5800">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a:off x="4370903" y="2215908"/>
                <a:ext cx="243804" cy="588762"/>
              </a:xfrm>
              <a:custGeom>
                <a:rect b="b" l="l" r="r" t="t"/>
                <a:pathLst>
                  <a:path extrusionOk="0" h="4325" w="1791">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 name="Google Shape;792;p48"/>
            <p:cNvSpPr/>
            <p:nvPr/>
          </p:nvSpPr>
          <p:spPr>
            <a:xfrm rot="7198898">
              <a:off x="7705699" y="847506"/>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rot="7201932">
              <a:off x="8143687" y="150926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48"/>
          <p:cNvSpPr/>
          <p:nvPr/>
        </p:nvSpPr>
        <p:spPr>
          <a:xfrm>
            <a:off x="3930312" y="9968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flipH="1">
            <a:off x="4841319" y="1430843"/>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799" name="Shape 799"/>
        <p:cNvGrpSpPr/>
        <p:nvPr/>
      </p:nvGrpSpPr>
      <p:grpSpPr>
        <a:xfrm>
          <a:off x="0" y="0"/>
          <a:ext cx="0" cy="0"/>
          <a:chOff x="0" y="0"/>
          <a:chExt cx="0" cy="0"/>
        </a:xfrm>
      </p:grpSpPr>
      <p:sp>
        <p:nvSpPr>
          <p:cNvPr id="800" name="Google Shape;800;p49"/>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801" name="Google Shape;801;p49"/>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802" name="Google Shape;802;p49"/>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803" name="Google Shape;803;p49"/>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
        <p:nvSpPr>
          <p:cNvPr id="804" name="Google Shape;804;p4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txBox="1"/>
          <p:nvPr/>
        </p:nvSpPr>
        <p:spPr>
          <a:xfrm>
            <a:off x="2983350" y="2017650"/>
            <a:ext cx="3177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solidFill>
                  <a:schemeClr val="dk1"/>
                </a:solidFill>
                <a:latin typeface="Bebas Neue"/>
                <a:ea typeface="Bebas Neue"/>
                <a:cs typeface="Bebas Neue"/>
                <a:sym typeface="Bebas Neue"/>
              </a:rPr>
              <a:t>Questions?</a:t>
            </a:r>
            <a:r>
              <a:rPr lang="en" sz="4000">
                <a:solidFill>
                  <a:schemeClr val="dk1"/>
                </a:solidFill>
                <a:latin typeface="Bebas Neue"/>
                <a:ea typeface="Bebas Neue"/>
                <a:cs typeface="Bebas Neue"/>
                <a:sym typeface="Bebas Neue"/>
              </a:rPr>
              <a:t> </a:t>
            </a:r>
            <a:endParaRPr sz="4000">
              <a:solidFill>
                <a:schemeClr val="dk1"/>
              </a:solidFill>
              <a:latin typeface="Bebas Neue"/>
              <a:ea typeface="Bebas Neue"/>
              <a:cs typeface="Bebas Neue"/>
              <a:sym typeface="Bebas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322" name="Shape 322"/>
        <p:cNvGrpSpPr/>
        <p:nvPr/>
      </p:nvGrpSpPr>
      <p:grpSpPr>
        <a:xfrm>
          <a:off x="0" y="0"/>
          <a:ext cx="0" cy="0"/>
          <a:chOff x="0" y="0"/>
          <a:chExt cx="0" cy="0"/>
        </a:xfrm>
      </p:grpSpPr>
      <p:sp>
        <p:nvSpPr>
          <p:cNvPr id="323" name="Google Shape;323;p32"/>
          <p:cNvSpPr txBox="1"/>
          <p:nvPr>
            <p:ph type="title"/>
          </p:nvPr>
        </p:nvSpPr>
        <p:spPr>
          <a:xfrm>
            <a:off x="3024150" y="1440213"/>
            <a:ext cx="3095700" cy="12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HeLLO!</a:t>
            </a:r>
            <a:endParaRPr/>
          </a:p>
        </p:txBody>
      </p:sp>
      <p:grpSp>
        <p:nvGrpSpPr>
          <p:cNvPr id="324" name="Google Shape;324;p32"/>
          <p:cNvGrpSpPr/>
          <p:nvPr/>
        </p:nvGrpSpPr>
        <p:grpSpPr>
          <a:xfrm>
            <a:off x="2308150" y="1262488"/>
            <a:ext cx="65475" cy="397950"/>
            <a:chOff x="2551425" y="1409425"/>
            <a:chExt cx="65475" cy="397950"/>
          </a:xfrm>
        </p:grpSpPr>
        <p:sp>
          <p:nvSpPr>
            <p:cNvPr id="325" name="Google Shape;325;p32"/>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2"/>
          <p:cNvGrpSpPr/>
          <p:nvPr/>
        </p:nvGrpSpPr>
        <p:grpSpPr>
          <a:xfrm>
            <a:off x="714300" y="922363"/>
            <a:ext cx="472550" cy="202200"/>
            <a:chOff x="1441900" y="2926313"/>
            <a:chExt cx="472550" cy="202200"/>
          </a:xfrm>
        </p:grpSpPr>
        <p:sp>
          <p:nvSpPr>
            <p:cNvPr id="336" name="Google Shape;336;p32"/>
            <p:cNvSpPr/>
            <p:nvPr/>
          </p:nvSpPr>
          <p:spPr>
            <a:xfrm>
              <a:off x="1441900" y="2926313"/>
              <a:ext cx="285500" cy="202200"/>
            </a:xfrm>
            <a:custGeom>
              <a:rect b="b" l="l" r="r" t="t"/>
              <a:pathLst>
                <a:path extrusionOk="0" fill="none" h="8088" w="1142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1752325" y="2926313"/>
              <a:ext cx="35650" cy="13375"/>
            </a:xfrm>
            <a:custGeom>
              <a:rect b="b" l="l" r="r" t="t"/>
              <a:pathLst>
                <a:path extrusionOk="0" fill="none" h="535" w="1426">
                  <a:moveTo>
                    <a:pt x="0" y="0"/>
                  </a:moveTo>
                  <a:cubicBezTo>
                    <a:pt x="0" y="0"/>
                    <a:pt x="998" y="107"/>
                    <a:pt x="1426"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1540325" y="3127613"/>
              <a:ext cx="248100" cy="25"/>
            </a:xfrm>
            <a:custGeom>
              <a:rect b="b" l="l" r="r" t="t"/>
              <a:pathLst>
                <a:path extrusionOk="0" fill="none" h="1" w="9924">
                  <a:moveTo>
                    <a:pt x="1" y="0"/>
                  </a:moveTo>
                  <a:lnTo>
                    <a:pt x="9923"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1540325" y="3040313"/>
              <a:ext cx="39675" cy="20950"/>
            </a:xfrm>
            <a:custGeom>
              <a:rect b="b" l="l" r="r" t="t"/>
              <a:pathLst>
                <a:path extrusionOk="0" fill="none" h="838" w="1587">
                  <a:moveTo>
                    <a:pt x="1586" y="1"/>
                  </a:moveTo>
                  <a:cubicBezTo>
                    <a:pt x="1586" y="1"/>
                    <a:pt x="428" y="108"/>
                    <a:pt x="1"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1829375" y="3002013"/>
              <a:ext cx="85075" cy="27200"/>
            </a:xfrm>
            <a:custGeom>
              <a:rect b="b" l="l" r="r" t="t"/>
              <a:pathLst>
                <a:path extrusionOk="0" fill="none" h="1088" w="3403">
                  <a:moveTo>
                    <a:pt x="0" y="357"/>
                  </a:moveTo>
                  <a:cubicBezTo>
                    <a:pt x="0" y="357"/>
                    <a:pt x="2102" y="1"/>
                    <a:pt x="3403"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32"/>
          <p:cNvGrpSpPr/>
          <p:nvPr/>
        </p:nvGrpSpPr>
        <p:grpSpPr>
          <a:xfrm>
            <a:off x="1093400" y="1043938"/>
            <a:ext cx="1043050" cy="1488400"/>
            <a:chOff x="910475" y="761863"/>
            <a:chExt cx="1043050" cy="1488400"/>
          </a:xfrm>
        </p:grpSpPr>
        <p:sp>
          <p:nvSpPr>
            <p:cNvPr id="342" name="Google Shape;342;p32"/>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051650" y="1990163"/>
              <a:ext cx="393275" cy="0"/>
            </a:xfrm>
            <a:custGeom>
              <a:rect b="b" l="l" r="r" t="t"/>
              <a:pathLst>
                <a:path extrusionOk="0" fill="none" h="0" w="15731">
                  <a:moveTo>
                    <a:pt x="1" y="0"/>
                  </a:moveTo>
                  <a:lnTo>
                    <a:pt x="15731" y="0"/>
                  </a:lnTo>
                </a:path>
              </a:pathLst>
            </a:custGeom>
            <a:gradFill>
              <a:gsLst>
                <a:gs pos="0">
                  <a:schemeClr val="accent2"/>
                </a:gs>
                <a:gs pos="100000">
                  <a:schemeClr val="dk2"/>
                </a:gs>
              </a:gsLst>
              <a:lin ang="5400700"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32"/>
          <p:cNvGrpSpPr/>
          <p:nvPr/>
        </p:nvGrpSpPr>
        <p:grpSpPr>
          <a:xfrm>
            <a:off x="1701625" y="2135638"/>
            <a:ext cx="875600" cy="1088925"/>
            <a:chOff x="5962175" y="478150"/>
            <a:chExt cx="875600" cy="1088925"/>
          </a:xfrm>
        </p:grpSpPr>
        <p:sp>
          <p:nvSpPr>
            <p:cNvPr id="354" name="Google Shape;354;p32"/>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32"/>
          <p:cNvGrpSpPr/>
          <p:nvPr/>
        </p:nvGrpSpPr>
        <p:grpSpPr>
          <a:xfrm>
            <a:off x="7701156" y="1589321"/>
            <a:ext cx="612965" cy="612965"/>
            <a:chOff x="5208200" y="980975"/>
            <a:chExt cx="440475" cy="440475"/>
          </a:xfrm>
        </p:grpSpPr>
        <p:sp>
          <p:nvSpPr>
            <p:cNvPr id="360" name="Google Shape;360;p32"/>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2"/>
          <p:cNvSpPr/>
          <p:nvPr/>
        </p:nvSpPr>
        <p:spPr>
          <a:xfrm>
            <a:off x="830238" y="31402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1287513" y="2770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2039913" y="742619"/>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rot="-1685758">
            <a:off x="724953" y="27809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2"/>
          <p:cNvGrpSpPr/>
          <p:nvPr/>
        </p:nvGrpSpPr>
        <p:grpSpPr>
          <a:xfrm>
            <a:off x="6522182" y="1124566"/>
            <a:ext cx="953591" cy="334099"/>
            <a:chOff x="2271950" y="2722775"/>
            <a:chExt cx="575875" cy="201775"/>
          </a:xfrm>
        </p:grpSpPr>
        <p:sp>
          <p:nvSpPr>
            <p:cNvPr id="367" name="Google Shape;367;p32"/>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32"/>
          <p:cNvGrpSpPr/>
          <p:nvPr/>
        </p:nvGrpSpPr>
        <p:grpSpPr>
          <a:xfrm>
            <a:off x="7618297" y="3712639"/>
            <a:ext cx="695830" cy="243805"/>
            <a:chOff x="2271950" y="2722775"/>
            <a:chExt cx="575875" cy="201775"/>
          </a:xfrm>
        </p:grpSpPr>
        <p:sp>
          <p:nvSpPr>
            <p:cNvPr id="373" name="Google Shape;373;p32"/>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2"/>
          <p:cNvSpPr/>
          <p:nvPr/>
        </p:nvSpPr>
        <p:spPr>
          <a:xfrm>
            <a:off x="2039926" y="390146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2810726" y="8033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6012013" y="417420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rot="7201932">
            <a:off x="1637012" y="3349078"/>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7140551" y="3427410"/>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rot="7198898">
            <a:off x="7188899" y="21191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rot="7201932">
            <a:off x="7821662" y="27724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rot="7198898">
            <a:off x="838849" y="3636219"/>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rot="-1685758">
            <a:off x="7151203" y="18657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6647613" y="8564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32"/>
          <p:cNvGrpSpPr/>
          <p:nvPr/>
        </p:nvGrpSpPr>
        <p:grpSpPr>
          <a:xfrm rot="5400000">
            <a:off x="7461288" y="4014463"/>
            <a:ext cx="65475" cy="397950"/>
            <a:chOff x="2551425" y="1409425"/>
            <a:chExt cx="65475" cy="397950"/>
          </a:xfrm>
        </p:grpSpPr>
        <p:sp>
          <p:nvSpPr>
            <p:cNvPr id="389" name="Google Shape;389;p32"/>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32"/>
          <p:cNvSpPr/>
          <p:nvPr/>
        </p:nvSpPr>
        <p:spPr>
          <a:xfrm>
            <a:off x="8021301" y="74261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6661124" y="25315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3" name="Google Shape;403;p32"/>
          <p:cNvCxnSpPr/>
          <p:nvPr/>
        </p:nvCxnSpPr>
        <p:spPr>
          <a:xfrm>
            <a:off x="3185561" y="2770463"/>
            <a:ext cx="2772900" cy="0"/>
          </a:xfrm>
          <a:prstGeom prst="straightConnector1">
            <a:avLst/>
          </a:prstGeom>
          <a:noFill/>
          <a:ln cap="flat" cmpd="sng" w="9525">
            <a:solidFill>
              <a:schemeClr val="dk1"/>
            </a:solidFill>
            <a:prstDash val="solid"/>
            <a:round/>
            <a:headEnd len="med" w="med" type="none"/>
            <a:tailEnd len="med" w="med" type="none"/>
          </a:ln>
        </p:spPr>
      </p:cxnSp>
      <p:sp>
        <p:nvSpPr>
          <p:cNvPr id="404" name="Google Shape;404;p32"/>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MENU</a:t>
            </a:r>
            <a:endParaRPr sz="1600">
              <a:latin typeface="Bebas Neue"/>
              <a:ea typeface="Bebas Neue"/>
              <a:cs typeface="Bebas Neue"/>
              <a:sym typeface="Bebas Neue"/>
            </a:endParaRPr>
          </a:p>
        </p:txBody>
      </p:sp>
      <p:sp>
        <p:nvSpPr>
          <p:cNvPr id="405" name="Google Shape;405;p32"/>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Analysis</a:t>
            </a:r>
            <a:endParaRPr sz="1600">
              <a:solidFill>
                <a:schemeClr val="dk1"/>
              </a:solidFill>
              <a:latin typeface="Bebas Neue"/>
              <a:ea typeface="Bebas Neue"/>
              <a:cs typeface="Bebas Neue"/>
              <a:sym typeface="Bebas Neue"/>
            </a:endParaRPr>
          </a:p>
        </p:txBody>
      </p:sp>
      <p:sp>
        <p:nvSpPr>
          <p:cNvPr id="406" name="Google Shape;406;p32"/>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6"/>
              </a:rPr>
              <a:t>Start</a:t>
            </a:r>
            <a:endParaRPr sz="1600">
              <a:solidFill>
                <a:schemeClr val="dk1"/>
              </a:solidFill>
              <a:latin typeface="Bebas Neue"/>
              <a:ea typeface="Bebas Neue"/>
              <a:cs typeface="Bebas Neue"/>
              <a:sym typeface="Bebas Neue"/>
            </a:endParaRPr>
          </a:p>
        </p:txBody>
      </p:sp>
      <p:sp>
        <p:nvSpPr>
          <p:cNvPr id="407" name="Google Shape;407;p32"/>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7">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4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411" name="Shape 411"/>
        <p:cNvGrpSpPr/>
        <p:nvPr/>
      </p:nvGrpSpPr>
      <p:grpSpPr>
        <a:xfrm>
          <a:off x="0" y="0"/>
          <a:ext cx="0" cy="0"/>
          <a:chOff x="0" y="0"/>
          <a:chExt cx="0" cy="0"/>
        </a:xfrm>
      </p:grpSpPr>
      <p:sp>
        <p:nvSpPr>
          <p:cNvPr id="412" name="Google Shape;412;p33"/>
          <p:cNvSpPr/>
          <p:nvPr/>
        </p:nvSpPr>
        <p:spPr>
          <a:xfrm>
            <a:off x="4663811" y="16767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33"/>
          <p:cNvCxnSpPr/>
          <p:nvPr/>
        </p:nvCxnSpPr>
        <p:spPr>
          <a:xfrm>
            <a:off x="5579436" y="1988488"/>
            <a:ext cx="2186400" cy="0"/>
          </a:xfrm>
          <a:prstGeom prst="straightConnector1">
            <a:avLst/>
          </a:prstGeom>
          <a:noFill/>
          <a:ln cap="flat" cmpd="sng" w="9525">
            <a:solidFill>
              <a:schemeClr val="dk1"/>
            </a:solidFill>
            <a:prstDash val="solid"/>
            <a:round/>
            <a:headEnd len="med" w="med" type="none"/>
            <a:tailEnd len="med" w="med" type="none"/>
          </a:ln>
        </p:spPr>
      </p:cxnSp>
      <p:sp>
        <p:nvSpPr>
          <p:cNvPr id="414" name="Google Shape;414;p33"/>
          <p:cNvSpPr/>
          <p:nvPr/>
        </p:nvSpPr>
        <p:spPr>
          <a:xfrm>
            <a:off x="806111" y="34193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33"/>
          <p:cNvCxnSpPr/>
          <p:nvPr/>
        </p:nvCxnSpPr>
        <p:spPr>
          <a:xfrm>
            <a:off x="1721736" y="3731088"/>
            <a:ext cx="2186400" cy="0"/>
          </a:xfrm>
          <a:prstGeom prst="straightConnector1">
            <a:avLst/>
          </a:prstGeom>
          <a:noFill/>
          <a:ln cap="flat" cmpd="sng" w="9525">
            <a:solidFill>
              <a:schemeClr val="dk1"/>
            </a:solidFill>
            <a:prstDash val="solid"/>
            <a:round/>
            <a:headEnd len="med" w="med" type="none"/>
            <a:tailEnd len="med" w="med" type="none"/>
          </a:ln>
        </p:spPr>
      </p:cxnSp>
      <p:sp>
        <p:nvSpPr>
          <p:cNvPr id="416" name="Google Shape;416;p33"/>
          <p:cNvSpPr/>
          <p:nvPr/>
        </p:nvSpPr>
        <p:spPr>
          <a:xfrm>
            <a:off x="4663811" y="34193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 name="Google Shape;417;p33"/>
          <p:cNvCxnSpPr/>
          <p:nvPr/>
        </p:nvCxnSpPr>
        <p:spPr>
          <a:xfrm>
            <a:off x="5579436" y="3731088"/>
            <a:ext cx="2186400" cy="0"/>
          </a:xfrm>
          <a:prstGeom prst="straightConnector1">
            <a:avLst/>
          </a:prstGeom>
          <a:noFill/>
          <a:ln cap="flat" cmpd="sng" w="9525">
            <a:solidFill>
              <a:schemeClr val="dk1"/>
            </a:solidFill>
            <a:prstDash val="solid"/>
            <a:round/>
            <a:headEnd len="med" w="med" type="none"/>
            <a:tailEnd len="med" w="med" type="none"/>
          </a:ln>
        </p:spPr>
      </p:cxnSp>
      <p:sp>
        <p:nvSpPr>
          <p:cNvPr id="418" name="Google Shape;418;p33"/>
          <p:cNvSpPr/>
          <p:nvPr/>
        </p:nvSpPr>
        <p:spPr>
          <a:xfrm>
            <a:off x="806111" y="1676771"/>
            <a:ext cx="711900" cy="71180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txBox="1"/>
          <p:nvPr>
            <p:ph idx="15"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20" name="Google Shape;420;p33"/>
          <p:cNvSpPr txBox="1"/>
          <p:nvPr>
            <p:ph type="title"/>
          </p:nvPr>
        </p:nvSpPr>
        <p:spPr>
          <a:xfrm>
            <a:off x="1641574" y="1361075"/>
            <a:ext cx="277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421" name="Google Shape;421;p33"/>
          <p:cNvSpPr txBox="1"/>
          <p:nvPr>
            <p:ph idx="1" type="subTitle"/>
          </p:nvPr>
        </p:nvSpPr>
        <p:spPr>
          <a:xfrm>
            <a:off x="1641561" y="20078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Provides a list and explanation of the key lessons we used for this project. </a:t>
            </a:r>
            <a:endParaRPr/>
          </a:p>
        </p:txBody>
      </p:sp>
      <p:sp>
        <p:nvSpPr>
          <p:cNvPr id="422" name="Google Shape;422;p33"/>
          <p:cNvSpPr txBox="1"/>
          <p:nvPr>
            <p:ph idx="2" type="title"/>
          </p:nvPr>
        </p:nvSpPr>
        <p:spPr>
          <a:xfrm>
            <a:off x="806111" y="18591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423" name="Google Shape;423;p33"/>
          <p:cNvCxnSpPr/>
          <p:nvPr/>
        </p:nvCxnSpPr>
        <p:spPr>
          <a:xfrm>
            <a:off x="1721736" y="1988488"/>
            <a:ext cx="2186400" cy="0"/>
          </a:xfrm>
          <a:prstGeom prst="straightConnector1">
            <a:avLst/>
          </a:prstGeom>
          <a:noFill/>
          <a:ln cap="flat" cmpd="sng" w="9525">
            <a:solidFill>
              <a:schemeClr val="dk1"/>
            </a:solidFill>
            <a:prstDash val="solid"/>
            <a:round/>
            <a:headEnd len="med" w="med" type="none"/>
            <a:tailEnd len="med" w="med" type="none"/>
          </a:ln>
        </p:spPr>
      </p:cxnSp>
      <p:sp>
        <p:nvSpPr>
          <p:cNvPr id="424" name="Google Shape;424;p33"/>
          <p:cNvSpPr txBox="1"/>
          <p:nvPr>
            <p:ph idx="3" type="title"/>
          </p:nvPr>
        </p:nvSpPr>
        <p:spPr>
          <a:xfrm>
            <a:off x="5499274" y="1361075"/>
            <a:ext cx="28317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Analysis </a:t>
            </a:r>
            <a:endParaRPr/>
          </a:p>
        </p:txBody>
      </p:sp>
      <p:sp>
        <p:nvSpPr>
          <p:cNvPr id="425" name="Google Shape;425;p33"/>
          <p:cNvSpPr txBox="1"/>
          <p:nvPr>
            <p:ph idx="4" type="subTitle"/>
          </p:nvPr>
        </p:nvSpPr>
        <p:spPr>
          <a:xfrm>
            <a:off x="5499261" y="20078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brief </a:t>
            </a:r>
            <a:r>
              <a:rPr lang="en"/>
              <a:t>layout of the key points throughout this presentation.</a:t>
            </a:r>
            <a:endParaRPr/>
          </a:p>
        </p:txBody>
      </p:sp>
      <p:sp>
        <p:nvSpPr>
          <p:cNvPr id="426" name="Google Shape;426;p33"/>
          <p:cNvSpPr txBox="1"/>
          <p:nvPr>
            <p:ph idx="5" type="title"/>
          </p:nvPr>
        </p:nvSpPr>
        <p:spPr>
          <a:xfrm>
            <a:off x="4663811" y="18591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27" name="Google Shape;427;p33"/>
          <p:cNvSpPr txBox="1"/>
          <p:nvPr>
            <p:ph idx="6" type="title"/>
          </p:nvPr>
        </p:nvSpPr>
        <p:spPr>
          <a:xfrm>
            <a:off x="1641574" y="3103675"/>
            <a:ext cx="277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428" name="Google Shape;428;p33"/>
          <p:cNvSpPr txBox="1"/>
          <p:nvPr>
            <p:ph idx="7" type="subTitle"/>
          </p:nvPr>
        </p:nvSpPr>
        <p:spPr>
          <a:xfrm>
            <a:off x="1641561" y="37504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txBox="1"/>
          <p:nvPr>
            <p:ph idx="8" type="title"/>
          </p:nvPr>
        </p:nvSpPr>
        <p:spPr>
          <a:xfrm>
            <a:off x="806111" y="36017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30" name="Google Shape;430;p33"/>
          <p:cNvSpPr txBox="1"/>
          <p:nvPr>
            <p:ph idx="9" type="title"/>
          </p:nvPr>
        </p:nvSpPr>
        <p:spPr>
          <a:xfrm>
            <a:off x="5499274" y="3103675"/>
            <a:ext cx="28317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431" name="Google Shape;431;p33"/>
          <p:cNvSpPr txBox="1"/>
          <p:nvPr>
            <p:ph idx="13" type="subTitle"/>
          </p:nvPr>
        </p:nvSpPr>
        <p:spPr>
          <a:xfrm>
            <a:off x="5499261" y="3750460"/>
            <a:ext cx="2230500" cy="5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txBox="1"/>
          <p:nvPr>
            <p:ph idx="14" type="title"/>
          </p:nvPr>
        </p:nvSpPr>
        <p:spPr>
          <a:xfrm>
            <a:off x="4663811" y="3601725"/>
            <a:ext cx="7119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33" name="Google Shape;433;p3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7450613" y="136080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3"/>
          <p:cNvGrpSpPr/>
          <p:nvPr/>
        </p:nvGrpSpPr>
        <p:grpSpPr>
          <a:xfrm>
            <a:off x="7671697" y="886552"/>
            <a:ext cx="695830" cy="243805"/>
            <a:chOff x="2271950" y="2722775"/>
            <a:chExt cx="575875" cy="201775"/>
          </a:xfrm>
        </p:grpSpPr>
        <p:sp>
          <p:nvSpPr>
            <p:cNvPr id="437" name="Google Shape;437;p3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3"/>
          <p:cNvSpPr/>
          <p:nvPr/>
        </p:nvSpPr>
        <p:spPr>
          <a:xfrm rot="-1685758">
            <a:off x="8157103" y="15712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7401588" y="7648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8116751" y="2689056"/>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8116751" y="32552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rot="-1685758">
            <a:off x="7659553" y="31307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1167876" y="30611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rot="-1685758">
            <a:off x="933116" y="27827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706061" y="1390487"/>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3">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
        <p:nvSpPr>
          <p:cNvPr id="451" name="Google Shape;451;p33"/>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MENU</a:t>
            </a:r>
            <a:endParaRPr sz="1600">
              <a:latin typeface="Bebas Neue"/>
              <a:ea typeface="Bebas Neue"/>
              <a:cs typeface="Bebas Neue"/>
              <a:sym typeface="Bebas Neue"/>
            </a:endParaRPr>
          </a:p>
        </p:txBody>
      </p:sp>
      <p:sp>
        <p:nvSpPr>
          <p:cNvPr id="452" name="Google Shape;452;p33"/>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Analysis</a:t>
            </a:r>
            <a:endParaRPr sz="1600">
              <a:solidFill>
                <a:schemeClr val="dk1"/>
              </a:solidFill>
              <a:latin typeface="Bebas Neue"/>
              <a:ea typeface="Bebas Neue"/>
              <a:cs typeface="Bebas Neue"/>
              <a:sym typeface="Bebas Neue"/>
            </a:endParaRPr>
          </a:p>
        </p:txBody>
      </p:sp>
      <p:sp>
        <p:nvSpPr>
          <p:cNvPr id="453" name="Google Shape;453;p33"/>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6"/>
              </a:rPr>
              <a:t>Start</a:t>
            </a:r>
            <a:endParaRPr sz="1600">
              <a:solidFill>
                <a:schemeClr val="dk1"/>
              </a:solidFill>
              <a:latin typeface="Bebas Neue"/>
              <a:ea typeface="Bebas Neue"/>
              <a:cs typeface="Bebas Neue"/>
              <a:sym typeface="Bebas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457" name="Shape 457"/>
        <p:cNvGrpSpPr/>
        <p:nvPr/>
      </p:nvGrpSpPr>
      <p:grpSpPr>
        <a:xfrm>
          <a:off x="0" y="0"/>
          <a:ext cx="0" cy="0"/>
          <a:chOff x="0" y="0"/>
          <a:chExt cx="0" cy="0"/>
        </a:xfrm>
      </p:grpSpPr>
      <p:sp>
        <p:nvSpPr>
          <p:cNvPr id="458" name="Google Shape;458;p34"/>
          <p:cNvSpPr txBox="1"/>
          <p:nvPr>
            <p:ph type="title"/>
          </p:nvPr>
        </p:nvSpPr>
        <p:spPr>
          <a:xfrm>
            <a:off x="4384500" y="583488"/>
            <a:ext cx="4045200" cy="76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459" name="Google Shape;459;p34"/>
          <p:cNvSpPr/>
          <p:nvPr/>
        </p:nvSpPr>
        <p:spPr>
          <a:xfrm>
            <a:off x="4651513" y="164588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5694800" y="41483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rot="-1685758">
            <a:off x="4258316" y="9674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4"/>
          <p:cNvGrpSpPr/>
          <p:nvPr/>
        </p:nvGrpSpPr>
        <p:grpSpPr>
          <a:xfrm>
            <a:off x="706057" y="956975"/>
            <a:ext cx="3107245" cy="3299166"/>
            <a:chOff x="299357" y="956975"/>
            <a:chExt cx="3107245" cy="3299166"/>
          </a:xfrm>
        </p:grpSpPr>
        <p:grpSp>
          <p:nvGrpSpPr>
            <p:cNvPr id="463" name="Google Shape;463;p34"/>
            <p:cNvGrpSpPr/>
            <p:nvPr/>
          </p:nvGrpSpPr>
          <p:grpSpPr>
            <a:xfrm>
              <a:off x="2494950" y="1297100"/>
              <a:ext cx="65475" cy="397950"/>
              <a:chOff x="2551425" y="1409425"/>
              <a:chExt cx="65475" cy="397950"/>
            </a:xfrm>
          </p:grpSpPr>
          <p:sp>
            <p:nvSpPr>
              <p:cNvPr id="464" name="Google Shape;464;p34"/>
              <p:cNvSpPr/>
              <p:nvPr/>
            </p:nvSpPr>
            <p:spPr>
              <a:xfrm>
                <a:off x="2568775" y="1499550"/>
                <a:ext cx="36100" cy="30850"/>
              </a:xfrm>
              <a:custGeom>
                <a:rect b="b" l="l" r="r" t="t"/>
                <a:pathLst>
                  <a:path extrusionOk="0" h="1234" w="1444">
                    <a:moveTo>
                      <a:pt x="621" y="0"/>
                    </a:moveTo>
                    <a:cubicBezTo>
                      <a:pt x="304" y="0"/>
                      <a:pt x="1" y="248"/>
                      <a:pt x="1" y="610"/>
                    </a:cubicBezTo>
                    <a:cubicBezTo>
                      <a:pt x="1" y="949"/>
                      <a:pt x="268" y="1234"/>
                      <a:pt x="607" y="1234"/>
                    </a:cubicBezTo>
                    <a:cubicBezTo>
                      <a:pt x="1159" y="1234"/>
                      <a:pt x="1444" y="575"/>
                      <a:pt x="1052" y="183"/>
                    </a:cubicBezTo>
                    <a:cubicBezTo>
                      <a:pt x="926" y="56"/>
                      <a:pt x="772" y="0"/>
                      <a:pt x="621" y="0"/>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2559875" y="1490575"/>
                <a:ext cx="57025" cy="48750"/>
              </a:xfrm>
              <a:custGeom>
                <a:rect b="b" l="l" r="r" t="t"/>
                <a:pathLst>
                  <a:path extrusionOk="0" h="1950" w="2281">
                    <a:moveTo>
                      <a:pt x="984" y="96"/>
                    </a:moveTo>
                    <a:cubicBezTo>
                      <a:pt x="1772" y="96"/>
                      <a:pt x="2169" y="1046"/>
                      <a:pt x="1622" y="1611"/>
                    </a:cubicBezTo>
                    <a:cubicBezTo>
                      <a:pt x="1435" y="1797"/>
                      <a:pt x="1207" y="1880"/>
                      <a:pt x="984" y="1880"/>
                    </a:cubicBezTo>
                    <a:cubicBezTo>
                      <a:pt x="525" y="1880"/>
                      <a:pt x="90" y="1527"/>
                      <a:pt x="90" y="987"/>
                    </a:cubicBezTo>
                    <a:cubicBezTo>
                      <a:pt x="90" y="488"/>
                      <a:pt x="482" y="96"/>
                      <a:pt x="963" y="96"/>
                    </a:cubicBezTo>
                    <a:cubicBezTo>
                      <a:pt x="970" y="96"/>
                      <a:pt x="977" y="96"/>
                      <a:pt x="984" y="96"/>
                    </a:cubicBezTo>
                    <a:close/>
                    <a:moveTo>
                      <a:pt x="979" y="0"/>
                    </a:moveTo>
                    <a:cubicBezTo>
                      <a:pt x="481" y="0"/>
                      <a:pt x="1" y="391"/>
                      <a:pt x="1" y="969"/>
                    </a:cubicBezTo>
                    <a:cubicBezTo>
                      <a:pt x="1" y="1504"/>
                      <a:pt x="428" y="1949"/>
                      <a:pt x="963" y="1949"/>
                    </a:cubicBezTo>
                    <a:cubicBezTo>
                      <a:pt x="1835" y="1949"/>
                      <a:pt x="2281" y="898"/>
                      <a:pt x="1657" y="292"/>
                    </a:cubicBezTo>
                    <a:cubicBezTo>
                      <a:pt x="1461" y="90"/>
                      <a:pt x="1218" y="0"/>
                      <a:pt x="979" y="0"/>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2568775" y="1418400"/>
                <a:ext cx="36100" cy="30950"/>
              </a:xfrm>
              <a:custGeom>
                <a:rect b="b" l="l" r="r" t="t"/>
                <a:pathLst>
                  <a:path extrusionOk="0" h="1238" w="1444">
                    <a:moveTo>
                      <a:pt x="613" y="0"/>
                    </a:moveTo>
                    <a:cubicBezTo>
                      <a:pt x="299" y="0"/>
                      <a:pt x="1" y="243"/>
                      <a:pt x="1" y="614"/>
                    </a:cubicBezTo>
                    <a:cubicBezTo>
                      <a:pt x="1" y="952"/>
                      <a:pt x="268" y="1220"/>
                      <a:pt x="607" y="1238"/>
                    </a:cubicBezTo>
                    <a:cubicBezTo>
                      <a:pt x="1159" y="1238"/>
                      <a:pt x="1444" y="578"/>
                      <a:pt x="1052" y="186"/>
                    </a:cubicBezTo>
                    <a:cubicBezTo>
                      <a:pt x="923" y="58"/>
                      <a:pt x="766" y="0"/>
                      <a:pt x="613" y="0"/>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2559875" y="1409425"/>
                <a:ext cx="56900" cy="48400"/>
              </a:xfrm>
              <a:custGeom>
                <a:rect b="b" l="l" r="r" t="t"/>
                <a:pathLst>
                  <a:path extrusionOk="0" h="1936" w="2276">
                    <a:moveTo>
                      <a:pt x="984" y="100"/>
                    </a:moveTo>
                    <a:cubicBezTo>
                      <a:pt x="1772" y="100"/>
                      <a:pt x="2169" y="1049"/>
                      <a:pt x="1604" y="1614"/>
                    </a:cubicBezTo>
                    <a:cubicBezTo>
                      <a:pt x="1426" y="1798"/>
                      <a:pt x="1204" y="1880"/>
                      <a:pt x="985" y="1880"/>
                    </a:cubicBezTo>
                    <a:cubicBezTo>
                      <a:pt x="524" y="1880"/>
                      <a:pt x="78" y="1517"/>
                      <a:pt x="90" y="973"/>
                    </a:cubicBezTo>
                    <a:cubicBezTo>
                      <a:pt x="90" y="492"/>
                      <a:pt x="482" y="100"/>
                      <a:pt x="963" y="100"/>
                    </a:cubicBezTo>
                    <a:cubicBezTo>
                      <a:pt x="970" y="100"/>
                      <a:pt x="977" y="100"/>
                      <a:pt x="984" y="100"/>
                    </a:cubicBezTo>
                    <a:close/>
                    <a:moveTo>
                      <a:pt x="971" y="0"/>
                    </a:moveTo>
                    <a:cubicBezTo>
                      <a:pt x="476" y="0"/>
                      <a:pt x="1" y="386"/>
                      <a:pt x="1" y="973"/>
                    </a:cubicBezTo>
                    <a:cubicBezTo>
                      <a:pt x="1" y="1507"/>
                      <a:pt x="428" y="1935"/>
                      <a:pt x="963" y="1935"/>
                    </a:cubicBezTo>
                    <a:cubicBezTo>
                      <a:pt x="970" y="1935"/>
                      <a:pt x="977" y="1935"/>
                      <a:pt x="984" y="1935"/>
                    </a:cubicBezTo>
                    <a:cubicBezTo>
                      <a:pt x="1843" y="1935"/>
                      <a:pt x="2276" y="897"/>
                      <a:pt x="1657" y="296"/>
                    </a:cubicBezTo>
                    <a:cubicBezTo>
                      <a:pt x="1459" y="92"/>
                      <a:pt x="1213" y="0"/>
                      <a:pt x="971" y="0"/>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2568775" y="1588075"/>
                <a:ext cx="36100" cy="30950"/>
              </a:xfrm>
              <a:custGeom>
                <a:rect b="b" l="l" r="r" t="t"/>
                <a:pathLst>
                  <a:path extrusionOk="0" h="1238" w="1444">
                    <a:moveTo>
                      <a:pt x="613" y="1"/>
                    </a:moveTo>
                    <a:cubicBezTo>
                      <a:pt x="299" y="1"/>
                      <a:pt x="1" y="243"/>
                      <a:pt x="1" y="614"/>
                    </a:cubicBezTo>
                    <a:cubicBezTo>
                      <a:pt x="1" y="953"/>
                      <a:pt x="268" y="1220"/>
                      <a:pt x="607" y="1238"/>
                    </a:cubicBezTo>
                    <a:cubicBezTo>
                      <a:pt x="1159" y="1238"/>
                      <a:pt x="1444" y="579"/>
                      <a:pt x="1052" y="187"/>
                    </a:cubicBezTo>
                    <a:cubicBezTo>
                      <a:pt x="923" y="58"/>
                      <a:pt x="766" y="1"/>
                      <a:pt x="613"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2559875" y="1579100"/>
                <a:ext cx="57025" cy="48850"/>
              </a:xfrm>
              <a:custGeom>
                <a:rect b="b" l="l" r="r" t="t"/>
                <a:pathLst>
                  <a:path extrusionOk="0" h="1954" w="2281">
                    <a:moveTo>
                      <a:pt x="984" y="100"/>
                    </a:moveTo>
                    <a:cubicBezTo>
                      <a:pt x="1772" y="100"/>
                      <a:pt x="2169" y="1050"/>
                      <a:pt x="1622" y="1615"/>
                    </a:cubicBezTo>
                    <a:cubicBezTo>
                      <a:pt x="1438" y="1793"/>
                      <a:pt x="1213" y="1873"/>
                      <a:pt x="992" y="1873"/>
                    </a:cubicBezTo>
                    <a:cubicBezTo>
                      <a:pt x="531" y="1873"/>
                      <a:pt x="90" y="1522"/>
                      <a:pt x="90" y="991"/>
                    </a:cubicBezTo>
                    <a:cubicBezTo>
                      <a:pt x="90" y="492"/>
                      <a:pt x="482" y="100"/>
                      <a:pt x="963" y="100"/>
                    </a:cubicBezTo>
                    <a:cubicBezTo>
                      <a:pt x="970" y="100"/>
                      <a:pt x="977" y="100"/>
                      <a:pt x="984" y="100"/>
                    </a:cubicBezTo>
                    <a:close/>
                    <a:moveTo>
                      <a:pt x="971" y="1"/>
                    </a:moveTo>
                    <a:cubicBezTo>
                      <a:pt x="476" y="1"/>
                      <a:pt x="1" y="386"/>
                      <a:pt x="1" y="973"/>
                    </a:cubicBezTo>
                    <a:cubicBezTo>
                      <a:pt x="1" y="1508"/>
                      <a:pt x="428" y="1935"/>
                      <a:pt x="963" y="1953"/>
                    </a:cubicBezTo>
                    <a:cubicBezTo>
                      <a:pt x="1835" y="1953"/>
                      <a:pt x="2281" y="902"/>
                      <a:pt x="1657" y="296"/>
                    </a:cubicBezTo>
                    <a:cubicBezTo>
                      <a:pt x="1459" y="92"/>
                      <a:pt x="1213" y="1"/>
                      <a:pt x="971"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4"/>
              <p:cNvSpPr/>
              <p:nvPr/>
            </p:nvSpPr>
            <p:spPr>
              <a:xfrm>
                <a:off x="2563450" y="1679125"/>
                <a:ext cx="35650" cy="30950"/>
              </a:xfrm>
              <a:custGeom>
                <a:rect b="b" l="l" r="r" t="t"/>
                <a:pathLst>
                  <a:path extrusionOk="0" h="1238" w="1426">
                    <a:moveTo>
                      <a:pt x="820" y="1"/>
                    </a:moveTo>
                    <a:cubicBezTo>
                      <a:pt x="267" y="1"/>
                      <a:pt x="0" y="660"/>
                      <a:pt x="374" y="1052"/>
                    </a:cubicBezTo>
                    <a:cubicBezTo>
                      <a:pt x="503" y="1180"/>
                      <a:pt x="660" y="1238"/>
                      <a:pt x="813" y="1238"/>
                    </a:cubicBezTo>
                    <a:cubicBezTo>
                      <a:pt x="1127" y="1238"/>
                      <a:pt x="1425" y="995"/>
                      <a:pt x="1425" y="624"/>
                    </a:cubicBezTo>
                    <a:cubicBezTo>
                      <a:pt x="1425" y="286"/>
                      <a:pt x="1158" y="1"/>
                      <a:pt x="820"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4"/>
              <p:cNvSpPr/>
              <p:nvPr/>
            </p:nvSpPr>
            <p:spPr>
              <a:xfrm>
                <a:off x="2551425" y="1670225"/>
                <a:ext cx="56575" cy="48750"/>
              </a:xfrm>
              <a:custGeom>
                <a:rect b="b" l="l" r="r" t="t"/>
                <a:pathLst>
                  <a:path extrusionOk="0" h="1950" w="2263">
                    <a:moveTo>
                      <a:pt x="1278" y="73"/>
                    </a:moveTo>
                    <a:cubicBezTo>
                      <a:pt x="1739" y="73"/>
                      <a:pt x="2186" y="437"/>
                      <a:pt x="2173" y="980"/>
                    </a:cubicBezTo>
                    <a:cubicBezTo>
                      <a:pt x="2173" y="1461"/>
                      <a:pt x="1782" y="1853"/>
                      <a:pt x="1301" y="1853"/>
                    </a:cubicBezTo>
                    <a:cubicBezTo>
                      <a:pt x="1293" y="1853"/>
                      <a:pt x="1286" y="1853"/>
                      <a:pt x="1279" y="1853"/>
                    </a:cubicBezTo>
                    <a:cubicBezTo>
                      <a:pt x="491" y="1853"/>
                      <a:pt x="94" y="904"/>
                      <a:pt x="659" y="339"/>
                    </a:cubicBezTo>
                    <a:cubicBezTo>
                      <a:pt x="837" y="155"/>
                      <a:pt x="1059" y="73"/>
                      <a:pt x="1278" y="73"/>
                    </a:cubicBezTo>
                    <a:close/>
                    <a:moveTo>
                      <a:pt x="1301" y="0"/>
                    </a:moveTo>
                    <a:cubicBezTo>
                      <a:pt x="428" y="0"/>
                      <a:pt x="0" y="1051"/>
                      <a:pt x="606" y="1657"/>
                    </a:cubicBezTo>
                    <a:cubicBezTo>
                      <a:pt x="802" y="1859"/>
                      <a:pt x="1045" y="1949"/>
                      <a:pt x="1284" y="1949"/>
                    </a:cubicBezTo>
                    <a:cubicBezTo>
                      <a:pt x="1782" y="1949"/>
                      <a:pt x="2263" y="1558"/>
                      <a:pt x="2263" y="980"/>
                    </a:cubicBezTo>
                    <a:cubicBezTo>
                      <a:pt x="2263" y="446"/>
                      <a:pt x="1835" y="0"/>
                      <a:pt x="1301" y="0"/>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2563450" y="1767750"/>
                <a:ext cx="35650" cy="30850"/>
              </a:xfrm>
              <a:custGeom>
                <a:rect b="b" l="l" r="r" t="t"/>
                <a:pathLst>
                  <a:path extrusionOk="0" h="1234" w="1426">
                    <a:moveTo>
                      <a:pt x="820" y="1"/>
                    </a:moveTo>
                    <a:cubicBezTo>
                      <a:pt x="267" y="1"/>
                      <a:pt x="0" y="660"/>
                      <a:pt x="374" y="1052"/>
                    </a:cubicBezTo>
                    <a:cubicBezTo>
                      <a:pt x="500" y="1177"/>
                      <a:pt x="653" y="1234"/>
                      <a:pt x="803" y="1234"/>
                    </a:cubicBezTo>
                    <a:cubicBezTo>
                      <a:pt x="1121" y="1234"/>
                      <a:pt x="1425" y="982"/>
                      <a:pt x="1425" y="606"/>
                    </a:cubicBezTo>
                    <a:cubicBezTo>
                      <a:pt x="1425" y="268"/>
                      <a:pt x="1158" y="1"/>
                      <a:pt x="820"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4"/>
              <p:cNvSpPr/>
              <p:nvPr/>
            </p:nvSpPr>
            <p:spPr>
              <a:xfrm>
                <a:off x="2551425" y="1758850"/>
                <a:ext cx="56575" cy="48525"/>
              </a:xfrm>
              <a:custGeom>
                <a:rect b="b" l="l" r="r" t="t"/>
                <a:pathLst>
                  <a:path extrusionOk="0" h="1941" w="2263">
                    <a:moveTo>
                      <a:pt x="1284" y="69"/>
                    </a:moveTo>
                    <a:cubicBezTo>
                      <a:pt x="1738" y="69"/>
                      <a:pt x="2173" y="423"/>
                      <a:pt x="2173" y="962"/>
                    </a:cubicBezTo>
                    <a:cubicBezTo>
                      <a:pt x="2191" y="1461"/>
                      <a:pt x="1799" y="1853"/>
                      <a:pt x="1301" y="1871"/>
                    </a:cubicBezTo>
                    <a:lnTo>
                      <a:pt x="1301" y="1853"/>
                    </a:lnTo>
                    <a:cubicBezTo>
                      <a:pt x="1293" y="1853"/>
                      <a:pt x="1286" y="1853"/>
                      <a:pt x="1279" y="1853"/>
                    </a:cubicBezTo>
                    <a:cubicBezTo>
                      <a:pt x="491" y="1853"/>
                      <a:pt x="94" y="904"/>
                      <a:pt x="659" y="339"/>
                    </a:cubicBezTo>
                    <a:cubicBezTo>
                      <a:pt x="840" y="153"/>
                      <a:pt x="1064" y="69"/>
                      <a:pt x="1284" y="69"/>
                    </a:cubicBezTo>
                    <a:close/>
                    <a:moveTo>
                      <a:pt x="1301" y="0"/>
                    </a:moveTo>
                    <a:cubicBezTo>
                      <a:pt x="428" y="0"/>
                      <a:pt x="0" y="1034"/>
                      <a:pt x="606" y="1657"/>
                    </a:cubicBezTo>
                    <a:cubicBezTo>
                      <a:pt x="801" y="1853"/>
                      <a:pt x="1043" y="1941"/>
                      <a:pt x="1281" y="1941"/>
                    </a:cubicBezTo>
                    <a:cubicBezTo>
                      <a:pt x="1780" y="1941"/>
                      <a:pt x="2263" y="1554"/>
                      <a:pt x="2263" y="962"/>
                    </a:cubicBezTo>
                    <a:cubicBezTo>
                      <a:pt x="2263" y="428"/>
                      <a:pt x="1835" y="0"/>
                      <a:pt x="1301" y="0"/>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4"/>
            <p:cNvGrpSpPr/>
            <p:nvPr/>
          </p:nvGrpSpPr>
          <p:grpSpPr>
            <a:xfrm>
              <a:off x="901100" y="956975"/>
              <a:ext cx="472550" cy="202200"/>
              <a:chOff x="1441900" y="2926313"/>
              <a:chExt cx="472550" cy="202200"/>
            </a:xfrm>
          </p:grpSpPr>
          <p:sp>
            <p:nvSpPr>
              <p:cNvPr id="475" name="Google Shape;475;p34"/>
              <p:cNvSpPr/>
              <p:nvPr/>
            </p:nvSpPr>
            <p:spPr>
              <a:xfrm>
                <a:off x="1441900" y="2926313"/>
                <a:ext cx="285500" cy="202200"/>
              </a:xfrm>
              <a:custGeom>
                <a:rect b="b" l="l" r="r" t="t"/>
                <a:pathLst>
                  <a:path extrusionOk="0" fill="none" h="8088" w="11420">
                    <a:moveTo>
                      <a:pt x="11420" y="0"/>
                    </a:moveTo>
                    <a:cubicBezTo>
                      <a:pt x="9140" y="0"/>
                      <a:pt x="7180" y="1639"/>
                      <a:pt x="6753" y="3884"/>
                    </a:cubicBezTo>
                    <a:cubicBezTo>
                      <a:pt x="5025" y="3403"/>
                      <a:pt x="3243" y="4436"/>
                      <a:pt x="2780" y="6164"/>
                    </a:cubicBezTo>
                    <a:cubicBezTo>
                      <a:pt x="1462" y="5594"/>
                      <a:pt x="1" y="6645"/>
                      <a:pt x="126" y="8088"/>
                    </a:cubicBezTo>
                    <a:lnTo>
                      <a:pt x="2994" y="8088"/>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1752325" y="2926313"/>
                <a:ext cx="35650" cy="13375"/>
              </a:xfrm>
              <a:custGeom>
                <a:rect b="b" l="l" r="r" t="t"/>
                <a:pathLst>
                  <a:path extrusionOk="0" fill="none" h="535" w="1426">
                    <a:moveTo>
                      <a:pt x="0" y="0"/>
                    </a:moveTo>
                    <a:cubicBezTo>
                      <a:pt x="0" y="0"/>
                      <a:pt x="998" y="107"/>
                      <a:pt x="1426" y="535"/>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1540325" y="3127613"/>
                <a:ext cx="248100" cy="25"/>
              </a:xfrm>
              <a:custGeom>
                <a:rect b="b" l="l" r="r" t="t"/>
                <a:pathLst>
                  <a:path extrusionOk="0" fill="none" h="1" w="9924">
                    <a:moveTo>
                      <a:pt x="1" y="0"/>
                    </a:moveTo>
                    <a:lnTo>
                      <a:pt x="9923" y="0"/>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1540325" y="3040313"/>
                <a:ext cx="39675" cy="20950"/>
              </a:xfrm>
              <a:custGeom>
                <a:rect b="b" l="l" r="r" t="t"/>
                <a:pathLst>
                  <a:path extrusionOk="0" fill="none" h="838" w="1587">
                    <a:moveTo>
                      <a:pt x="1586" y="1"/>
                    </a:moveTo>
                    <a:cubicBezTo>
                      <a:pt x="1586" y="1"/>
                      <a:pt x="428" y="108"/>
                      <a:pt x="1" y="838"/>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a:off x="1829375" y="3002013"/>
                <a:ext cx="85075" cy="27200"/>
              </a:xfrm>
              <a:custGeom>
                <a:rect b="b" l="l" r="r" t="t"/>
                <a:pathLst>
                  <a:path extrusionOk="0" fill="none" h="1088" w="3403">
                    <a:moveTo>
                      <a:pt x="0" y="357"/>
                    </a:moveTo>
                    <a:cubicBezTo>
                      <a:pt x="0" y="357"/>
                      <a:pt x="2102" y="1"/>
                      <a:pt x="3403" y="1087"/>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4"/>
            <p:cNvGrpSpPr/>
            <p:nvPr/>
          </p:nvGrpSpPr>
          <p:grpSpPr>
            <a:xfrm>
              <a:off x="1280200" y="1078550"/>
              <a:ext cx="1043050" cy="1488400"/>
              <a:chOff x="910475" y="761863"/>
              <a:chExt cx="1043050" cy="1488400"/>
            </a:xfrm>
          </p:grpSpPr>
          <p:sp>
            <p:nvSpPr>
              <p:cNvPr id="481" name="Google Shape;481;p34"/>
              <p:cNvSpPr/>
              <p:nvPr/>
            </p:nvSpPr>
            <p:spPr>
              <a:xfrm>
                <a:off x="910475" y="761863"/>
                <a:ext cx="1043050" cy="1488400"/>
              </a:xfrm>
              <a:custGeom>
                <a:rect b="b" l="l" r="r" t="t"/>
                <a:pathLst>
                  <a:path extrusionOk="0" fill="none" h="59536" w="41722">
                    <a:moveTo>
                      <a:pt x="41722" y="8159"/>
                    </a:moveTo>
                    <a:lnTo>
                      <a:pt x="41722" y="57914"/>
                    </a:lnTo>
                    <a:cubicBezTo>
                      <a:pt x="41722" y="58805"/>
                      <a:pt x="40991" y="59536"/>
                      <a:pt x="40101" y="59536"/>
                    </a:cubicBezTo>
                    <a:lnTo>
                      <a:pt x="1622" y="59536"/>
                    </a:lnTo>
                    <a:cubicBezTo>
                      <a:pt x="731" y="59536"/>
                      <a:pt x="1" y="58805"/>
                      <a:pt x="1" y="57914"/>
                    </a:cubicBezTo>
                    <a:lnTo>
                      <a:pt x="1" y="1621"/>
                    </a:lnTo>
                    <a:cubicBezTo>
                      <a:pt x="1" y="730"/>
                      <a:pt x="731" y="0"/>
                      <a:pt x="1622" y="0"/>
                    </a:cubicBezTo>
                    <a:lnTo>
                      <a:pt x="32512" y="0"/>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4"/>
              <p:cNvSpPr/>
              <p:nvPr/>
            </p:nvSpPr>
            <p:spPr>
              <a:xfrm>
                <a:off x="1723250" y="761863"/>
                <a:ext cx="224500" cy="206225"/>
              </a:xfrm>
              <a:custGeom>
                <a:rect b="b" l="l" r="r" t="t"/>
                <a:pathLst>
                  <a:path extrusionOk="0" fill="none" h="8249" w="8980">
                    <a:moveTo>
                      <a:pt x="1" y="0"/>
                    </a:moveTo>
                    <a:lnTo>
                      <a:pt x="1" y="6645"/>
                    </a:lnTo>
                    <a:cubicBezTo>
                      <a:pt x="1" y="7518"/>
                      <a:pt x="713" y="8248"/>
                      <a:pt x="1604" y="8248"/>
                    </a:cubicBezTo>
                    <a:lnTo>
                      <a:pt x="8979" y="8248"/>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4"/>
              <p:cNvSpPr/>
              <p:nvPr/>
            </p:nvSpPr>
            <p:spPr>
              <a:xfrm>
                <a:off x="1051650" y="1062463"/>
                <a:ext cx="760700" cy="22300"/>
              </a:xfrm>
              <a:custGeom>
                <a:rect b="b" l="l" r="r" t="t"/>
                <a:pathLst>
                  <a:path extrusionOk="0" fill="none" h="892" w="30428">
                    <a:moveTo>
                      <a:pt x="1" y="1"/>
                    </a:moveTo>
                    <a:lnTo>
                      <a:pt x="30428" y="1"/>
                    </a:lnTo>
                    <a:lnTo>
                      <a:pt x="30428" y="891"/>
                    </a:lnTo>
                    <a:lnTo>
                      <a:pt x="1" y="891"/>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4"/>
              <p:cNvSpPr/>
              <p:nvPr/>
            </p:nvSpPr>
            <p:spPr>
              <a:xfrm>
                <a:off x="1051650" y="1162663"/>
                <a:ext cx="760700" cy="22300"/>
              </a:xfrm>
              <a:custGeom>
                <a:rect b="b" l="l" r="r" t="t"/>
                <a:pathLst>
                  <a:path extrusionOk="0" fill="none" h="892" w="30428">
                    <a:moveTo>
                      <a:pt x="1" y="1"/>
                    </a:moveTo>
                    <a:lnTo>
                      <a:pt x="30428" y="1"/>
                    </a:lnTo>
                    <a:lnTo>
                      <a:pt x="30428" y="892"/>
                    </a:lnTo>
                    <a:lnTo>
                      <a:pt x="1" y="892"/>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4"/>
              <p:cNvSpPr/>
              <p:nvPr/>
            </p:nvSpPr>
            <p:spPr>
              <a:xfrm>
                <a:off x="1051650" y="1262888"/>
                <a:ext cx="760700" cy="22275"/>
              </a:xfrm>
              <a:custGeom>
                <a:rect b="b" l="l" r="r" t="t"/>
                <a:pathLst>
                  <a:path extrusionOk="0" fill="none" h="891" w="30428">
                    <a:moveTo>
                      <a:pt x="1" y="0"/>
                    </a:moveTo>
                    <a:lnTo>
                      <a:pt x="30428" y="0"/>
                    </a:lnTo>
                    <a:lnTo>
                      <a:pt x="30428" y="891"/>
                    </a:lnTo>
                    <a:lnTo>
                      <a:pt x="1" y="891"/>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4"/>
              <p:cNvSpPr/>
              <p:nvPr/>
            </p:nvSpPr>
            <p:spPr>
              <a:xfrm>
                <a:off x="1051650" y="1363088"/>
                <a:ext cx="760700" cy="22300"/>
              </a:xfrm>
              <a:custGeom>
                <a:rect b="b" l="l" r="r" t="t"/>
                <a:pathLst>
                  <a:path extrusionOk="0" fill="none" h="892" w="30428">
                    <a:moveTo>
                      <a:pt x="1" y="0"/>
                    </a:moveTo>
                    <a:lnTo>
                      <a:pt x="30428" y="0"/>
                    </a:lnTo>
                    <a:lnTo>
                      <a:pt x="30428" y="891"/>
                    </a:lnTo>
                    <a:lnTo>
                      <a:pt x="1" y="891"/>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
              <p:cNvSpPr/>
              <p:nvPr/>
            </p:nvSpPr>
            <p:spPr>
              <a:xfrm>
                <a:off x="1051650" y="1463288"/>
                <a:ext cx="760700" cy="22300"/>
              </a:xfrm>
              <a:custGeom>
                <a:rect b="b" l="l" r="r" t="t"/>
                <a:pathLst>
                  <a:path extrusionOk="0" fill="none" h="892" w="30428">
                    <a:moveTo>
                      <a:pt x="1" y="1"/>
                    </a:moveTo>
                    <a:lnTo>
                      <a:pt x="30428" y="1"/>
                    </a:lnTo>
                    <a:lnTo>
                      <a:pt x="30428" y="891"/>
                    </a:lnTo>
                    <a:lnTo>
                      <a:pt x="1" y="891"/>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1051650" y="1563488"/>
                <a:ext cx="760700" cy="22300"/>
              </a:xfrm>
              <a:custGeom>
                <a:rect b="b" l="l" r="r" t="t"/>
                <a:pathLst>
                  <a:path extrusionOk="0" fill="none" h="892" w="30428">
                    <a:moveTo>
                      <a:pt x="1" y="1"/>
                    </a:moveTo>
                    <a:lnTo>
                      <a:pt x="30428" y="1"/>
                    </a:lnTo>
                    <a:lnTo>
                      <a:pt x="30428" y="892"/>
                    </a:lnTo>
                    <a:lnTo>
                      <a:pt x="1" y="892"/>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4"/>
              <p:cNvSpPr/>
              <p:nvPr/>
            </p:nvSpPr>
            <p:spPr>
              <a:xfrm>
                <a:off x="1051650" y="1663713"/>
                <a:ext cx="760700" cy="22275"/>
              </a:xfrm>
              <a:custGeom>
                <a:rect b="b" l="l" r="r" t="t"/>
                <a:pathLst>
                  <a:path extrusionOk="0" fill="none" h="891" w="30428">
                    <a:moveTo>
                      <a:pt x="1" y="0"/>
                    </a:moveTo>
                    <a:lnTo>
                      <a:pt x="30428" y="0"/>
                    </a:lnTo>
                    <a:lnTo>
                      <a:pt x="30428" y="891"/>
                    </a:lnTo>
                    <a:lnTo>
                      <a:pt x="1" y="891"/>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1051650" y="1782613"/>
                <a:ext cx="315350" cy="22300"/>
              </a:xfrm>
              <a:custGeom>
                <a:rect b="b" l="l" r="r" t="t"/>
                <a:pathLst>
                  <a:path extrusionOk="0" fill="none" h="892" w="12614">
                    <a:moveTo>
                      <a:pt x="1" y="1"/>
                    </a:moveTo>
                    <a:lnTo>
                      <a:pt x="12613" y="1"/>
                    </a:lnTo>
                    <a:lnTo>
                      <a:pt x="12613" y="891"/>
                    </a:lnTo>
                    <a:lnTo>
                      <a:pt x="1" y="891"/>
                    </a:ln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1051650" y="1990163"/>
                <a:ext cx="393275" cy="0"/>
              </a:xfrm>
              <a:custGeom>
                <a:rect b="b" l="l" r="r" t="t"/>
                <a:pathLst>
                  <a:path extrusionOk="0" fill="none" h="0" w="15731">
                    <a:moveTo>
                      <a:pt x="1" y="0"/>
                    </a:moveTo>
                    <a:lnTo>
                      <a:pt x="15731" y="0"/>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34"/>
            <p:cNvGrpSpPr/>
            <p:nvPr/>
          </p:nvGrpSpPr>
          <p:grpSpPr>
            <a:xfrm>
              <a:off x="1941575" y="2024713"/>
              <a:ext cx="875600" cy="1088925"/>
              <a:chOff x="5962175" y="478150"/>
              <a:chExt cx="875600" cy="1088925"/>
            </a:xfrm>
          </p:grpSpPr>
          <p:sp>
            <p:nvSpPr>
              <p:cNvPr id="493" name="Google Shape;493;p34"/>
              <p:cNvSpPr/>
              <p:nvPr/>
            </p:nvSpPr>
            <p:spPr>
              <a:xfrm>
                <a:off x="6095350" y="582825"/>
                <a:ext cx="504600" cy="504600"/>
              </a:xfrm>
              <a:custGeom>
                <a:rect b="b" l="l" r="r" t="t"/>
                <a:pathLst>
                  <a:path extrusionOk="0" h="20184" w="20184">
                    <a:moveTo>
                      <a:pt x="10083" y="0"/>
                    </a:moveTo>
                    <a:lnTo>
                      <a:pt x="10083" y="0"/>
                    </a:lnTo>
                    <a:cubicBezTo>
                      <a:pt x="15659" y="18"/>
                      <a:pt x="20166" y="4525"/>
                      <a:pt x="20184" y="10101"/>
                    </a:cubicBezTo>
                    <a:lnTo>
                      <a:pt x="20184" y="10101"/>
                    </a:lnTo>
                    <a:cubicBezTo>
                      <a:pt x="20166" y="15659"/>
                      <a:pt x="15659" y="20166"/>
                      <a:pt x="10083" y="20184"/>
                    </a:cubicBezTo>
                    <a:lnTo>
                      <a:pt x="10083" y="20184"/>
                    </a:lnTo>
                    <a:cubicBezTo>
                      <a:pt x="4525" y="20166"/>
                      <a:pt x="0" y="15659"/>
                      <a:pt x="0" y="10101"/>
                    </a:cubicBezTo>
                    <a:lnTo>
                      <a:pt x="0" y="10101"/>
                    </a:lnTo>
                    <a:cubicBezTo>
                      <a:pt x="0" y="4525"/>
                      <a:pt x="4525" y="18"/>
                      <a:pt x="10083" y="0"/>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4"/>
              <p:cNvSpPr/>
              <p:nvPr/>
            </p:nvSpPr>
            <p:spPr>
              <a:xfrm>
                <a:off x="6501075" y="1086075"/>
                <a:ext cx="145650" cy="186625"/>
              </a:xfrm>
              <a:custGeom>
                <a:rect b="b" l="l" r="r" t="t"/>
                <a:pathLst>
                  <a:path extrusionOk="0" h="7465" w="5826">
                    <a:moveTo>
                      <a:pt x="0" y="1176"/>
                    </a:moveTo>
                    <a:lnTo>
                      <a:pt x="1888" y="0"/>
                    </a:lnTo>
                    <a:lnTo>
                      <a:pt x="5825" y="6289"/>
                    </a:lnTo>
                    <a:lnTo>
                      <a:pt x="3937" y="7465"/>
                    </a:ln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4"/>
              <p:cNvSpPr/>
              <p:nvPr/>
            </p:nvSpPr>
            <p:spPr>
              <a:xfrm>
                <a:off x="5962175" y="478150"/>
                <a:ext cx="742450" cy="742000"/>
              </a:xfrm>
              <a:custGeom>
                <a:rect b="b" l="l" r="r" t="t"/>
                <a:pathLst>
                  <a:path extrusionOk="0" h="29680" w="29698">
                    <a:moveTo>
                      <a:pt x="15410" y="1"/>
                    </a:moveTo>
                    <a:cubicBezTo>
                      <a:pt x="9638" y="1"/>
                      <a:pt x="4419" y="3475"/>
                      <a:pt x="2210" y="8819"/>
                    </a:cubicBezTo>
                    <a:cubicBezTo>
                      <a:pt x="1" y="14146"/>
                      <a:pt x="1230" y="20291"/>
                      <a:pt x="5309" y="24371"/>
                    </a:cubicBezTo>
                    <a:cubicBezTo>
                      <a:pt x="9389" y="28468"/>
                      <a:pt x="15535" y="29680"/>
                      <a:pt x="20879" y="27471"/>
                    </a:cubicBezTo>
                    <a:cubicBezTo>
                      <a:pt x="26206" y="25262"/>
                      <a:pt x="29697" y="20060"/>
                      <a:pt x="29697" y="14288"/>
                    </a:cubicBezTo>
                    <a:cubicBezTo>
                      <a:pt x="29697" y="6396"/>
                      <a:pt x="23302" y="1"/>
                      <a:pt x="15410" y="1"/>
                    </a:cubicBezTo>
                    <a:close/>
                    <a:moveTo>
                      <a:pt x="15410" y="24068"/>
                    </a:moveTo>
                    <a:cubicBezTo>
                      <a:pt x="11455" y="24068"/>
                      <a:pt x="7875" y="21681"/>
                      <a:pt x="6360" y="18029"/>
                    </a:cubicBezTo>
                    <a:cubicBezTo>
                      <a:pt x="4846" y="14359"/>
                      <a:pt x="5684" y="10155"/>
                      <a:pt x="8480" y="7358"/>
                    </a:cubicBezTo>
                    <a:cubicBezTo>
                      <a:pt x="11277" y="4544"/>
                      <a:pt x="15499" y="3706"/>
                      <a:pt x="19151" y="5221"/>
                    </a:cubicBezTo>
                    <a:cubicBezTo>
                      <a:pt x="22821" y="6735"/>
                      <a:pt x="25208" y="10315"/>
                      <a:pt x="25208" y="14270"/>
                    </a:cubicBezTo>
                    <a:cubicBezTo>
                      <a:pt x="25208" y="19686"/>
                      <a:pt x="20826" y="24068"/>
                      <a:pt x="15410" y="24068"/>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4"/>
              <p:cNvSpPr/>
              <p:nvPr/>
            </p:nvSpPr>
            <p:spPr>
              <a:xfrm>
                <a:off x="6581675" y="1224575"/>
                <a:ext cx="256100" cy="342500"/>
              </a:xfrm>
              <a:custGeom>
                <a:rect b="b" l="l" r="r" t="t"/>
                <a:pathLst>
                  <a:path extrusionOk="0" h="13700" w="10244">
                    <a:moveTo>
                      <a:pt x="9086" y="13148"/>
                    </a:moveTo>
                    <a:lnTo>
                      <a:pt x="9086" y="13148"/>
                    </a:lnTo>
                    <a:cubicBezTo>
                      <a:pt x="8177" y="13700"/>
                      <a:pt x="6984" y="13433"/>
                      <a:pt x="6414" y="12542"/>
                    </a:cubicBezTo>
                    <a:lnTo>
                      <a:pt x="571" y="3243"/>
                    </a:lnTo>
                    <a:cubicBezTo>
                      <a:pt x="1" y="2334"/>
                      <a:pt x="286" y="1141"/>
                      <a:pt x="1194" y="571"/>
                    </a:cubicBezTo>
                    <a:lnTo>
                      <a:pt x="1194" y="571"/>
                    </a:lnTo>
                    <a:cubicBezTo>
                      <a:pt x="2085" y="1"/>
                      <a:pt x="3278" y="286"/>
                      <a:pt x="3848" y="1176"/>
                    </a:cubicBezTo>
                    <a:lnTo>
                      <a:pt x="9692" y="10476"/>
                    </a:lnTo>
                    <a:cubicBezTo>
                      <a:pt x="10244" y="11384"/>
                      <a:pt x="9977" y="12578"/>
                      <a:pt x="9086" y="13148"/>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4"/>
              <p:cNvSpPr/>
              <p:nvPr/>
            </p:nvSpPr>
            <p:spPr>
              <a:xfrm>
                <a:off x="6203125" y="760525"/>
                <a:ext cx="320675" cy="185725"/>
              </a:xfrm>
              <a:custGeom>
                <a:rect b="b" l="l" r="r" t="t"/>
                <a:pathLst>
                  <a:path extrusionOk="0" h="7429" w="12827">
                    <a:moveTo>
                      <a:pt x="0" y="4525"/>
                    </a:moveTo>
                    <a:lnTo>
                      <a:pt x="2494" y="7429"/>
                    </a:lnTo>
                    <a:cubicBezTo>
                      <a:pt x="2494" y="7429"/>
                      <a:pt x="5558" y="1782"/>
                      <a:pt x="12827" y="0"/>
                    </a:cubicBezTo>
                    <a:cubicBezTo>
                      <a:pt x="12827" y="0"/>
                      <a:pt x="6039" y="89"/>
                      <a:pt x="2334" y="6057"/>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34"/>
            <p:cNvGrpSpPr/>
            <p:nvPr/>
          </p:nvGrpSpPr>
          <p:grpSpPr>
            <a:xfrm>
              <a:off x="807106" y="1645871"/>
              <a:ext cx="612965" cy="612965"/>
              <a:chOff x="5208200" y="980975"/>
              <a:chExt cx="440475" cy="440475"/>
            </a:xfrm>
          </p:grpSpPr>
          <p:sp>
            <p:nvSpPr>
              <p:cNvPr id="499" name="Google Shape;499;p34"/>
              <p:cNvSpPr/>
              <p:nvPr/>
            </p:nvSpPr>
            <p:spPr>
              <a:xfrm>
                <a:off x="5208200" y="980975"/>
                <a:ext cx="197300" cy="199975"/>
              </a:xfrm>
              <a:custGeom>
                <a:rect b="b" l="l" r="r" t="t"/>
                <a:pathLst>
                  <a:path extrusionOk="0" h="7999" w="7892">
                    <a:moveTo>
                      <a:pt x="7892" y="0"/>
                    </a:moveTo>
                    <a:cubicBezTo>
                      <a:pt x="3510" y="72"/>
                      <a:pt x="0" y="3617"/>
                      <a:pt x="0" y="7999"/>
                    </a:cubicBezTo>
                    <a:lnTo>
                      <a:pt x="7892" y="7999"/>
                    </a:ln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4"/>
              <p:cNvSpPr/>
              <p:nvPr/>
            </p:nvSpPr>
            <p:spPr>
              <a:xfrm>
                <a:off x="5233125" y="1005900"/>
                <a:ext cx="415550" cy="415550"/>
              </a:xfrm>
              <a:custGeom>
                <a:rect b="b" l="l" r="r" t="t"/>
                <a:pathLst>
                  <a:path extrusionOk="0" h="16622" w="16622">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34"/>
            <p:cNvSpPr/>
            <p:nvPr/>
          </p:nvSpPr>
          <p:spPr>
            <a:xfrm>
              <a:off x="1280188" y="3106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1592388" y="2738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2585538" y="100415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4"/>
            <p:cNvSpPr/>
            <p:nvPr/>
          </p:nvSpPr>
          <p:spPr>
            <a:xfrm rot="-1685758">
              <a:off x="1054253" y="30429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34"/>
            <p:cNvGrpSpPr/>
            <p:nvPr/>
          </p:nvGrpSpPr>
          <p:grpSpPr>
            <a:xfrm>
              <a:off x="299357" y="3264591"/>
              <a:ext cx="953591" cy="334099"/>
              <a:chOff x="2271950" y="2722775"/>
              <a:chExt cx="575875" cy="201775"/>
            </a:xfrm>
          </p:grpSpPr>
          <p:sp>
            <p:nvSpPr>
              <p:cNvPr id="506" name="Google Shape;506;p3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4"/>
              <p:cNvSpPr/>
              <p:nvPr/>
            </p:nvSpPr>
            <p:spPr>
              <a:xfrm>
                <a:off x="2709725" y="2836775"/>
                <a:ext cx="39675" cy="20950"/>
              </a:xfrm>
              <a:custGeom>
                <a:rect b="b" l="l" r="r" t="t"/>
                <a:pathLst>
                  <a:path extrusionOk="0" fill="none" h="838" w="1587">
                    <a:moveTo>
                      <a:pt x="1" y="1"/>
                    </a:moveTo>
                    <a:cubicBezTo>
                      <a:pt x="1" y="1"/>
                      <a:pt x="1159" y="108"/>
                      <a:pt x="1586" y="838"/>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4"/>
            <p:cNvGrpSpPr/>
            <p:nvPr/>
          </p:nvGrpSpPr>
          <p:grpSpPr>
            <a:xfrm>
              <a:off x="2710772" y="1830439"/>
              <a:ext cx="695830" cy="243805"/>
              <a:chOff x="2271950" y="2722775"/>
              <a:chExt cx="575875" cy="201775"/>
            </a:xfrm>
          </p:grpSpPr>
          <p:sp>
            <p:nvSpPr>
              <p:cNvPr id="512" name="Google Shape;512;p3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2709725" y="2836775"/>
                <a:ext cx="39675" cy="20950"/>
              </a:xfrm>
              <a:custGeom>
                <a:rect b="b" l="l" r="r" t="t"/>
                <a:pathLst>
                  <a:path extrusionOk="0" fill="none" h="838" w="1587">
                    <a:moveTo>
                      <a:pt x="1" y="1"/>
                    </a:moveTo>
                    <a:cubicBezTo>
                      <a:pt x="1" y="1"/>
                      <a:pt x="1159" y="108"/>
                      <a:pt x="1586" y="838"/>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34"/>
            <p:cNvSpPr/>
            <p:nvPr/>
          </p:nvSpPr>
          <p:spPr>
            <a:xfrm>
              <a:off x="505976" y="2408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3007526" y="1135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3170038" y="2791388"/>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rgbClr val="FF0000"/>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4"/>
            <p:cNvSpPr/>
            <p:nvPr/>
          </p:nvSpPr>
          <p:spPr>
            <a:xfrm rot="7201932">
              <a:off x="2008862" y="3174640"/>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4"/>
            <p:cNvSpPr/>
            <p:nvPr/>
          </p:nvSpPr>
          <p:spPr>
            <a:xfrm>
              <a:off x="2175901" y="398762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FF0000"/>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rot="7198898">
              <a:off x="1348924" y="3430306"/>
              <a:ext cx="700377" cy="696805"/>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rgbClr val="FF0000"/>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 name="Google Shape;523;p34"/>
          <p:cNvSpPr/>
          <p:nvPr/>
        </p:nvSpPr>
        <p:spPr>
          <a:xfrm rot="-1685758">
            <a:off x="4132391" y="376394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4"/>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MENU</a:t>
            </a:r>
            <a:endParaRPr sz="1600">
              <a:latin typeface="Bebas Neue"/>
              <a:ea typeface="Bebas Neue"/>
              <a:cs typeface="Bebas Neue"/>
              <a:sym typeface="Bebas Neue"/>
            </a:endParaRPr>
          </a:p>
        </p:txBody>
      </p:sp>
      <p:sp>
        <p:nvSpPr>
          <p:cNvPr id="527" name="Google Shape;527;p34"/>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Analysis</a:t>
            </a:r>
            <a:endParaRPr sz="1600">
              <a:solidFill>
                <a:schemeClr val="dk1"/>
              </a:solidFill>
              <a:latin typeface="Bebas Neue"/>
              <a:ea typeface="Bebas Neue"/>
              <a:cs typeface="Bebas Neue"/>
              <a:sym typeface="Bebas Neue"/>
            </a:endParaRPr>
          </a:p>
        </p:txBody>
      </p:sp>
      <p:sp>
        <p:nvSpPr>
          <p:cNvPr id="528" name="Google Shape;528;p34"/>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6"/>
              </a:rPr>
              <a:t>Start</a:t>
            </a:r>
            <a:endParaRPr sz="1600">
              <a:solidFill>
                <a:schemeClr val="dk1"/>
              </a:solidFill>
              <a:latin typeface="Bebas Neue"/>
              <a:ea typeface="Bebas Neue"/>
              <a:cs typeface="Bebas Neue"/>
              <a:sym typeface="Bebas Neue"/>
            </a:endParaRPr>
          </a:p>
        </p:txBody>
      </p:sp>
      <p:sp>
        <p:nvSpPr>
          <p:cNvPr id="529" name="Google Shape;529;p34"/>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7">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
        <p:nvSpPr>
          <p:cNvPr id="530" name="Google Shape;530;p34"/>
          <p:cNvSpPr txBox="1"/>
          <p:nvPr/>
        </p:nvSpPr>
        <p:spPr>
          <a:xfrm>
            <a:off x="4781025" y="1463713"/>
            <a:ext cx="4045200" cy="3016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dk1"/>
              </a:buClr>
              <a:buSzPts val="2300"/>
              <a:buFont typeface="Arimo"/>
              <a:buChar char="➔"/>
            </a:pPr>
            <a:r>
              <a:rPr lang="en" sz="2300">
                <a:solidFill>
                  <a:schemeClr val="dk1"/>
                </a:solidFill>
                <a:latin typeface="Arimo"/>
                <a:ea typeface="Arimo"/>
                <a:cs typeface="Arimo"/>
                <a:sym typeface="Arimo"/>
              </a:rPr>
              <a:t>Our data set: “Covid-19 US County JHU Data &amp; Demographics” 2020-2023</a:t>
            </a:r>
            <a:endParaRPr sz="2300">
              <a:solidFill>
                <a:schemeClr val="dk1"/>
              </a:solidFill>
              <a:latin typeface="Arimo"/>
              <a:ea typeface="Arimo"/>
              <a:cs typeface="Arimo"/>
              <a:sym typeface="Arimo"/>
            </a:endParaRPr>
          </a:p>
          <a:p>
            <a:pPr indent="-374650" lvl="0" marL="457200" rtl="0" algn="l">
              <a:spcBef>
                <a:spcPts val="0"/>
              </a:spcBef>
              <a:spcAft>
                <a:spcPts val="0"/>
              </a:spcAft>
              <a:buClr>
                <a:schemeClr val="dk1"/>
              </a:buClr>
              <a:buSzPts val="2300"/>
              <a:buFont typeface="Arimo"/>
              <a:buChar char="➔"/>
            </a:pPr>
            <a:r>
              <a:rPr lang="en" sz="2300">
                <a:solidFill>
                  <a:schemeClr val="dk1"/>
                </a:solidFill>
                <a:latin typeface="Arimo"/>
                <a:ea typeface="Arimo"/>
                <a:cs typeface="Arimo"/>
                <a:sym typeface="Arimo"/>
              </a:rPr>
              <a:t>Data set size: </a:t>
            </a:r>
            <a:r>
              <a:rPr b="1" lang="en" sz="2300">
                <a:solidFill>
                  <a:schemeClr val="dk1"/>
                </a:solidFill>
                <a:latin typeface="Arimo"/>
                <a:ea typeface="Arimo"/>
                <a:cs typeface="Arimo"/>
                <a:sym typeface="Arimo"/>
              </a:rPr>
              <a:t>309MB</a:t>
            </a:r>
            <a:endParaRPr b="1" sz="2300">
              <a:solidFill>
                <a:schemeClr val="dk1"/>
              </a:solidFill>
              <a:latin typeface="Arimo"/>
              <a:ea typeface="Arimo"/>
              <a:cs typeface="Arimo"/>
              <a:sym typeface="Arimo"/>
            </a:endParaRPr>
          </a:p>
          <a:p>
            <a:pPr indent="-374650" lvl="0" marL="457200" rtl="0" algn="l">
              <a:spcBef>
                <a:spcPts val="0"/>
              </a:spcBef>
              <a:spcAft>
                <a:spcPts val="0"/>
              </a:spcAft>
              <a:buClr>
                <a:schemeClr val="dk1"/>
              </a:buClr>
              <a:buSzPts val="2300"/>
              <a:buFont typeface="Arimo"/>
              <a:buChar char="➔"/>
            </a:pPr>
            <a:r>
              <a:rPr lang="en" sz="2300">
                <a:solidFill>
                  <a:schemeClr val="dk1"/>
                </a:solidFill>
                <a:latin typeface="Arimo"/>
                <a:ea typeface="Arimo"/>
                <a:cs typeface="Arimo"/>
                <a:sym typeface="Arimo"/>
              </a:rPr>
              <a:t>The dataset contains daily updated numbers of reported cases &amp; deaths</a:t>
            </a:r>
            <a:endParaRPr sz="2300">
              <a:solidFill>
                <a:schemeClr val="dk1"/>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534" name="Shape 534"/>
        <p:cNvGrpSpPr/>
        <p:nvPr/>
      </p:nvGrpSpPr>
      <p:grpSpPr>
        <a:xfrm>
          <a:off x="0" y="0"/>
          <a:ext cx="0" cy="0"/>
          <a:chOff x="0" y="0"/>
          <a:chExt cx="0" cy="0"/>
        </a:xfrm>
      </p:grpSpPr>
      <p:sp>
        <p:nvSpPr>
          <p:cNvPr id="535" name="Google Shape;535;p35"/>
          <p:cNvSpPr txBox="1"/>
          <p:nvPr>
            <p:ph type="ctrTitle"/>
          </p:nvPr>
        </p:nvSpPr>
        <p:spPr>
          <a:xfrm>
            <a:off x="726250" y="599725"/>
            <a:ext cx="3302100" cy="111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536" name="Google Shape;536;p35"/>
          <p:cNvSpPr txBox="1"/>
          <p:nvPr>
            <p:ph idx="1" type="subTitle"/>
          </p:nvPr>
        </p:nvSpPr>
        <p:spPr>
          <a:xfrm>
            <a:off x="847350" y="1647625"/>
            <a:ext cx="3601800" cy="24702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Font typeface="Bebas Neue"/>
              <a:buChar char="●"/>
            </a:pPr>
            <a:r>
              <a:rPr lang="en" sz="2400">
                <a:latin typeface="Bebas Neue"/>
                <a:ea typeface="Bebas Neue"/>
                <a:cs typeface="Bebas Neue"/>
                <a:sym typeface="Bebas Neue"/>
              </a:rPr>
              <a:t>Identify areas with the most Covid cases and most deaths</a:t>
            </a:r>
            <a:endParaRPr sz="2400">
              <a:latin typeface="Bebas Neue"/>
              <a:ea typeface="Bebas Neue"/>
              <a:cs typeface="Bebas Neue"/>
              <a:sym typeface="Bebas Neue"/>
            </a:endParaRPr>
          </a:p>
          <a:p>
            <a:pPr indent="-381000" lvl="0" marL="457200" rtl="0" algn="l">
              <a:spcBef>
                <a:spcPts val="0"/>
              </a:spcBef>
              <a:spcAft>
                <a:spcPts val="0"/>
              </a:spcAft>
              <a:buSzPts val="2400"/>
              <a:buFont typeface="Bebas Neue"/>
              <a:buChar char="●"/>
            </a:pPr>
            <a:r>
              <a:rPr lang="en" sz="2400">
                <a:latin typeface="Bebas Neue"/>
                <a:ea typeface="Bebas Neue"/>
                <a:cs typeface="Bebas Neue"/>
                <a:sym typeface="Bebas Neue"/>
              </a:rPr>
              <a:t>Analyze which </a:t>
            </a:r>
            <a:r>
              <a:rPr lang="en" sz="2400">
                <a:latin typeface="Bebas Neue"/>
                <a:ea typeface="Bebas Neue"/>
                <a:cs typeface="Bebas Neue"/>
                <a:sym typeface="Bebas Neue"/>
              </a:rPr>
              <a:t>counties</a:t>
            </a:r>
            <a:r>
              <a:rPr lang="en" sz="2400">
                <a:latin typeface="Bebas Neue"/>
                <a:ea typeface="Bebas Neue"/>
                <a:cs typeface="Bebas Neue"/>
                <a:sym typeface="Bebas Neue"/>
              </a:rPr>
              <a:t> within the U.S. are impacted the most</a:t>
            </a:r>
            <a:endParaRPr sz="2400">
              <a:latin typeface="Bebas Neue"/>
              <a:ea typeface="Bebas Neue"/>
              <a:cs typeface="Bebas Neue"/>
              <a:sym typeface="Bebas Neue"/>
            </a:endParaRPr>
          </a:p>
          <a:p>
            <a:pPr indent="0" lvl="0" marL="0" rtl="0" algn="l">
              <a:spcBef>
                <a:spcPts val="0"/>
              </a:spcBef>
              <a:spcAft>
                <a:spcPts val="0"/>
              </a:spcAft>
              <a:buNone/>
            </a:pPr>
            <a:r>
              <a:t/>
            </a:r>
            <a:endParaRPr sz="2000">
              <a:latin typeface="Bebas Neue"/>
              <a:ea typeface="Bebas Neue"/>
              <a:cs typeface="Bebas Neue"/>
              <a:sym typeface="Bebas Neue"/>
            </a:endParaRPr>
          </a:p>
        </p:txBody>
      </p:sp>
      <p:sp>
        <p:nvSpPr>
          <p:cNvPr id="537" name="Google Shape;537;p35"/>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538" name="Google Shape;538;p35"/>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539" name="Google Shape;539;p35"/>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540" name="Google Shape;540;p3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
        <p:nvSpPr>
          <p:cNvPr id="543" name="Google Shape;543;p35"/>
          <p:cNvSpPr txBox="1"/>
          <p:nvPr/>
        </p:nvSpPr>
        <p:spPr>
          <a:xfrm>
            <a:off x="4572000" y="1711225"/>
            <a:ext cx="38697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Bebas Neue"/>
              <a:buChar char="●"/>
            </a:pPr>
            <a:r>
              <a:rPr lang="en" sz="2400">
                <a:solidFill>
                  <a:schemeClr val="dk1"/>
                </a:solidFill>
                <a:latin typeface="Bebas Neue"/>
                <a:ea typeface="Bebas Neue"/>
                <a:cs typeface="Bebas Neue"/>
                <a:sym typeface="Bebas Neue"/>
              </a:rPr>
              <a:t>Create visualizations to show the impact of Covid-19 </a:t>
            </a:r>
            <a:endParaRPr sz="2400">
              <a:solidFill>
                <a:schemeClr val="dk1"/>
              </a:solidFill>
              <a:latin typeface="Bebas Neue"/>
              <a:ea typeface="Bebas Neue"/>
              <a:cs typeface="Bebas Neue"/>
              <a:sym typeface="Bebas Neue"/>
            </a:endParaRPr>
          </a:p>
          <a:p>
            <a:pPr indent="-381000" lvl="0" marL="457200" rtl="0" algn="l">
              <a:spcBef>
                <a:spcPts val="0"/>
              </a:spcBef>
              <a:spcAft>
                <a:spcPts val="0"/>
              </a:spcAft>
              <a:buClr>
                <a:schemeClr val="dk1"/>
              </a:buClr>
              <a:buSzPts val="2400"/>
              <a:buFont typeface="Bebas Neue"/>
              <a:buChar char="●"/>
            </a:pPr>
            <a:r>
              <a:rPr lang="en" sz="2400">
                <a:solidFill>
                  <a:schemeClr val="dk1"/>
                </a:solidFill>
                <a:latin typeface="Bebas Neue"/>
                <a:ea typeface="Bebas Neue"/>
                <a:cs typeface="Bebas Neue"/>
                <a:sym typeface="Bebas Neue"/>
              </a:rPr>
              <a:t>Map out geographical areas to visualize Covid-19 in the U.S.</a:t>
            </a:r>
            <a:endParaRPr sz="2400">
              <a:solidFill>
                <a:schemeClr val="dk1"/>
              </a:solidFill>
              <a:latin typeface="Bebas Neue"/>
              <a:ea typeface="Bebas Neue"/>
              <a:cs typeface="Bebas Neue"/>
              <a:sym typeface="Bebas Neue"/>
            </a:endParaRPr>
          </a:p>
          <a:p>
            <a:pPr indent="-381000" lvl="0" marL="457200" rtl="0" algn="l">
              <a:spcBef>
                <a:spcPts val="0"/>
              </a:spcBef>
              <a:spcAft>
                <a:spcPts val="0"/>
              </a:spcAft>
              <a:buClr>
                <a:schemeClr val="dk1"/>
              </a:buClr>
              <a:buSzPts val="2400"/>
              <a:buFont typeface="Bebas Neue"/>
              <a:buChar char="●"/>
            </a:pPr>
            <a:r>
              <a:rPr lang="en" sz="2400">
                <a:solidFill>
                  <a:schemeClr val="dk1"/>
                </a:solidFill>
                <a:latin typeface="Bebas Neue"/>
                <a:ea typeface="Bebas Neue"/>
                <a:cs typeface="Bebas Neue"/>
                <a:sym typeface="Bebas Neue"/>
              </a:rPr>
              <a:t>Use Regression Analysis</a:t>
            </a:r>
            <a:endParaRPr sz="1800">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547" name="Shape 547"/>
        <p:cNvGrpSpPr/>
        <p:nvPr/>
      </p:nvGrpSpPr>
      <p:grpSpPr>
        <a:xfrm>
          <a:off x="0" y="0"/>
          <a:ext cx="0" cy="0"/>
          <a:chOff x="0" y="0"/>
          <a:chExt cx="0" cy="0"/>
        </a:xfrm>
      </p:grpSpPr>
      <p:sp>
        <p:nvSpPr>
          <p:cNvPr id="548" name="Google Shape;548;p36"/>
          <p:cNvSpPr txBox="1"/>
          <p:nvPr>
            <p:ph type="ctrTitle"/>
          </p:nvPr>
        </p:nvSpPr>
        <p:spPr>
          <a:xfrm>
            <a:off x="714300" y="1079000"/>
            <a:ext cx="6118500" cy="21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Type of analysis?</a:t>
            </a:r>
            <a:endParaRPr/>
          </a:p>
        </p:txBody>
      </p:sp>
      <p:sp>
        <p:nvSpPr>
          <p:cNvPr id="549" name="Google Shape;549;p36"/>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550" name="Google Shape;550;p36"/>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551" name="Google Shape;551;p36"/>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552" name="Google Shape;552;p3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558" name="Shape 558"/>
        <p:cNvGrpSpPr/>
        <p:nvPr/>
      </p:nvGrpSpPr>
      <p:grpSpPr>
        <a:xfrm>
          <a:off x="0" y="0"/>
          <a:ext cx="0" cy="0"/>
          <a:chOff x="0" y="0"/>
          <a:chExt cx="0" cy="0"/>
        </a:xfrm>
      </p:grpSpPr>
      <p:sp>
        <p:nvSpPr>
          <p:cNvPr id="559" name="Google Shape;559;p37"/>
          <p:cNvSpPr txBox="1"/>
          <p:nvPr>
            <p:ph type="ctrTitle"/>
          </p:nvPr>
        </p:nvSpPr>
        <p:spPr>
          <a:xfrm>
            <a:off x="739000" y="721075"/>
            <a:ext cx="3716100" cy="92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Pie chart</a:t>
            </a:r>
            <a:endParaRPr/>
          </a:p>
        </p:txBody>
      </p:sp>
      <p:sp>
        <p:nvSpPr>
          <p:cNvPr id="560" name="Google Shape;560;p37"/>
          <p:cNvSpPr txBox="1"/>
          <p:nvPr>
            <p:ph idx="1" type="subTitle"/>
          </p:nvPr>
        </p:nvSpPr>
        <p:spPr>
          <a:xfrm>
            <a:off x="616675" y="1588875"/>
            <a:ext cx="3351300" cy="72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Top 5 average number of cases by state. </a:t>
            </a:r>
            <a:endParaRPr sz="2400"/>
          </a:p>
        </p:txBody>
      </p:sp>
      <p:sp>
        <p:nvSpPr>
          <p:cNvPr id="561" name="Google Shape;561;p37"/>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562" name="Google Shape;562;p37"/>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563" name="Google Shape;563;p37"/>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564" name="Google Shape;564;p3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txBox="1"/>
          <p:nvPr/>
        </p:nvSpPr>
        <p:spPr>
          <a:xfrm>
            <a:off x="292300" y="2317025"/>
            <a:ext cx="41628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1"/>
              </a:buClr>
              <a:buSzPts val="2400"/>
              <a:buFont typeface="Arimo"/>
              <a:buChar char="●"/>
            </a:pPr>
            <a:r>
              <a:rPr b="1" lang="en" sz="2400">
                <a:solidFill>
                  <a:schemeClr val="dk1"/>
                </a:solidFill>
                <a:latin typeface="Arimo"/>
                <a:ea typeface="Arimo"/>
                <a:cs typeface="Arimo"/>
                <a:sym typeface="Arimo"/>
              </a:rPr>
              <a:t>California - 79,607</a:t>
            </a:r>
            <a:endParaRPr b="1" sz="2400">
              <a:solidFill>
                <a:schemeClr val="dk1"/>
              </a:solidFill>
              <a:latin typeface="Arimo"/>
              <a:ea typeface="Arimo"/>
              <a:cs typeface="Arimo"/>
              <a:sym typeface="Arimo"/>
            </a:endParaRPr>
          </a:p>
          <a:p>
            <a:pPr indent="-381000" lvl="0" marL="457200" rtl="0" algn="l">
              <a:spcBef>
                <a:spcPts val="0"/>
              </a:spcBef>
              <a:spcAft>
                <a:spcPts val="0"/>
              </a:spcAft>
              <a:buClr>
                <a:schemeClr val="dk1"/>
              </a:buClr>
              <a:buSzPts val="2400"/>
              <a:buFont typeface="Arimo"/>
              <a:buChar char="●"/>
            </a:pPr>
            <a:r>
              <a:rPr b="1" lang="en" sz="2400">
                <a:solidFill>
                  <a:schemeClr val="dk1"/>
                </a:solidFill>
                <a:latin typeface="Arimo"/>
                <a:ea typeface="Arimo"/>
                <a:cs typeface="Arimo"/>
                <a:sym typeface="Arimo"/>
              </a:rPr>
              <a:t>Arizona - 61,616</a:t>
            </a:r>
            <a:endParaRPr b="1" sz="2400">
              <a:solidFill>
                <a:schemeClr val="dk1"/>
              </a:solidFill>
              <a:latin typeface="Arimo"/>
              <a:ea typeface="Arimo"/>
              <a:cs typeface="Arimo"/>
              <a:sym typeface="Arimo"/>
            </a:endParaRPr>
          </a:p>
          <a:p>
            <a:pPr indent="-381000" lvl="0" marL="457200" rtl="0" algn="l">
              <a:spcBef>
                <a:spcPts val="0"/>
              </a:spcBef>
              <a:spcAft>
                <a:spcPts val="0"/>
              </a:spcAft>
              <a:buClr>
                <a:schemeClr val="dk1"/>
              </a:buClr>
              <a:buSzPts val="2400"/>
              <a:buFont typeface="Arimo"/>
              <a:buChar char="●"/>
            </a:pPr>
            <a:r>
              <a:rPr b="1" lang="en" sz="2400">
                <a:solidFill>
                  <a:schemeClr val="dk1"/>
                </a:solidFill>
                <a:latin typeface="Arimo"/>
                <a:ea typeface="Arimo"/>
                <a:cs typeface="Arimo"/>
                <a:sym typeface="Arimo"/>
              </a:rPr>
              <a:t>Massachusetts</a:t>
            </a:r>
            <a:r>
              <a:rPr b="1" lang="en" sz="2400">
                <a:solidFill>
                  <a:schemeClr val="dk1"/>
                </a:solidFill>
                <a:latin typeface="Arimo"/>
                <a:ea typeface="Arimo"/>
                <a:cs typeface="Arimo"/>
                <a:sym typeface="Arimo"/>
              </a:rPr>
              <a:t> - 54,764</a:t>
            </a:r>
            <a:endParaRPr b="1" sz="2400">
              <a:solidFill>
                <a:schemeClr val="dk1"/>
              </a:solidFill>
              <a:latin typeface="Arimo"/>
              <a:ea typeface="Arimo"/>
              <a:cs typeface="Arimo"/>
              <a:sym typeface="Arimo"/>
            </a:endParaRPr>
          </a:p>
          <a:p>
            <a:pPr indent="-381000" lvl="0" marL="457200" rtl="0" algn="l">
              <a:spcBef>
                <a:spcPts val="0"/>
              </a:spcBef>
              <a:spcAft>
                <a:spcPts val="0"/>
              </a:spcAft>
              <a:buClr>
                <a:schemeClr val="dk1"/>
              </a:buClr>
              <a:buSzPts val="2400"/>
              <a:buFont typeface="Arimo"/>
              <a:buChar char="●"/>
            </a:pPr>
            <a:r>
              <a:rPr b="1" lang="en" sz="2400">
                <a:solidFill>
                  <a:schemeClr val="dk1"/>
                </a:solidFill>
                <a:latin typeface="Arimo"/>
                <a:ea typeface="Arimo"/>
                <a:cs typeface="Arimo"/>
                <a:sym typeface="Arimo"/>
              </a:rPr>
              <a:t>New Jersey - 51,772</a:t>
            </a:r>
            <a:endParaRPr b="1" sz="2400">
              <a:solidFill>
                <a:schemeClr val="dk1"/>
              </a:solidFill>
              <a:latin typeface="Arimo"/>
              <a:ea typeface="Arimo"/>
              <a:cs typeface="Arimo"/>
              <a:sym typeface="Arimo"/>
            </a:endParaRPr>
          </a:p>
          <a:p>
            <a:pPr indent="-381000" lvl="0" marL="457200" rtl="0" algn="l">
              <a:spcBef>
                <a:spcPts val="0"/>
              </a:spcBef>
              <a:spcAft>
                <a:spcPts val="0"/>
              </a:spcAft>
              <a:buClr>
                <a:schemeClr val="dk1"/>
              </a:buClr>
              <a:buSzPts val="2400"/>
              <a:buFont typeface="Arimo"/>
              <a:buChar char="●"/>
            </a:pPr>
            <a:r>
              <a:rPr b="1" lang="en" sz="2400">
                <a:solidFill>
                  <a:schemeClr val="dk1"/>
                </a:solidFill>
                <a:latin typeface="Arimo"/>
                <a:ea typeface="Arimo"/>
                <a:cs typeface="Arimo"/>
                <a:sym typeface="Arimo"/>
              </a:rPr>
              <a:t>Florida - 45,042</a:t>
            </a:r>
            <a:endParaRPr b="1" sz="2400">
              <a:solidFill>
                <a:schemeClr val="dk1"/>
              </a:solidFill>
              <a:latin typeface="Arimo"/>
              <a:ea typeface="Arimo"/>
              <a:cs typeface="Arimo"/>
              <a:sym typeface="Arimo"/>
            </a:endParaRPr>
          </a:p>
        </p:txBody>
      </p:sp>
      <p:sp>
        <p:nvSpPr>
          <p:cNvPr id="567" name="Google Shape;567;p37"/>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pic>
        <p:nvPicPr>
          <p:cNvPr id="568" name="Google Shape;568;p37"/>
          <p:cNvPicPr preferRelativeResize="0"/>
          <p:nvPr/>
        </p:nvPicPr>
        <p:blipFill>
          <a:blip r:embed="rId7">
            <a:alphaModFix/>
          </a:blip>
          <a:stretch>
            <a:fillRect/>
          </a:stretch>
        </p:blipFill>
        <p:spPr>
          <a:xfrm>
            <a:off x="4321850" y="2045375"/>
            <a:ext cx="4107848" cy="2393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572" name="Shape 572"/>
        <p:cNvGrpSpPr/>
        <p:nvPr/>
      </p:nvGrpSpPr>
      <p:grpSpPr>
        <a:xfrm>
          <a:off x="0" y="0"/>
          <a:ext cx="0" cy="0"/>
          <a:chOff x="0" y="0"/>
          <a:chExt cx="0" cy="0"/>
        </a:xfrm>
      </p:grpSpPr>
      <p:sp>
        <p:nvSpPr>
          <p:cNvPr id="573" name="Google Shape;573;p38"/>
          <p:cNvSpPr txBox="1"/>
          <p:nvPr>
            <p:ph type="ctrTitle"/>
          </p:nvPr>
        </p:nvSpPr>
        <p:spPr>
          <a:xfrm>
            <a:off x="676050" y="978275"/>
            <a:ext cx="5015700" cy="86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Horizontal Bar</a:t>
            </a:r>
            <a:endParaRPr/>
          </a:p>
        </p:txBody>
      </p:sp>
      <p:sp>
        <p:nvSpPr>
          <p:cNvPr id="574" name="Google Shape;574;p38"/>
          <p:cNvSpPr txBox="1"/>
          <p:nvPr>
            <p:ph idx="1" type="subTitle"/>
          </p:nvPr>
        </p:nvSpPr>
        <p:spPr>
          <a:xfrm>
            <a:off x="594175" y="1609925"/>
            <a:ext cx="4494600" cy="28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Top 5 Counties with the most number of cases</a:t>
            </a:r>
            <a:endParaRPr sz="2400"/>
          </a:p>
          <a:p>
            <a:pPr indent="-336550" lvl="0" marL="457200" rtl="0" algn="l">
              <a:spcBef>
                <a:spcPts val="0"/>
              </a:spcBef>
              <a:spcAft>
                <a:spcPts val="0"/>
              </a:spcAft>
              <a:buClr>
                <a:schemeClr val="accent6"/>
              </a:buClr>
              <a:buSzPts val="1700"/>
              <a:buChar char="●"/>
            </a:pPr>
            <a:r>
              <a:rPr lang="en" sz="2400">
                <a:solidFill>
                  <a:schemeClr val="accent6"/>
                </a:solidFill>
              </a:rPr>
              <a:t>Los Angeles: 3,542,744</a:t>
            </a:r>
            <a:endParaRPr sz="2400">
              <a:solidFill>
                <a:schemeClr val="accent6"/>
              </a:solidFill>
            </a:endParaRPr>
          </a:p>
          <a:p>
            <a:pPr indent="-336550" lvl="0" marL="457200" rtl="0" algn="l">
              <a:spcBef>
                <a:spcPts val="0"/>
              </a:spcBef>
              <a:spcAft>
                <a:spcPts val="0"/>
              </a:spcAft>
              <a:buClr>
                <a:schemeClr val="accent6"/>
              </a:buClr>
              <a:buSzPts val="1700"/>
              <a:buChar char="●"/>
            </a:pPr>
            <a:r>
              <a:rPr lang="en" sz="2400">
                <a:solidFill>
                  <a:schemeClr val="accent6"/>
                </a:solidFill>
              </a:rPr>
              <a:t>Miami-Dade</a:t>
            </a:r>
            <a:r>
              <a:rPr lang="en" sz="2400">
                <a:solidFill>
                  <a:schemeClr val="accent6"/>
                </a:solidFill>
              </a:rPr>
              <a:t>: 1,474,684</a:t>
            </a:r>
            <a:endParaRPr sz="2400">
              <a:solidFill>
                <a:schemeClr val="accent6"/>
              </a:solidFill>
            </a:endParaRPr>
          </a:p>
          <a:p>
            <a:pPr indent="-336550" lvl="0" marL="457200" rtl="0" algn="l">
              <a:spcBef>
                <a:spcPts val="0"/>
              </a:spcBef>
              <a:spcAft>
                <a:spcPts val="0"/>
              </a:spcAft>
              <a:buClr>
                <a:schemeClr val="accent6"/>
              </a:buClr>
              <a:buSzPts val="1700"/>
              <a:buChar char="●"/>
            </a:pPr>
            <a:r>
              <a:rPr lang="en" sz="2400">
                <a:solidFill>
                  <a:schemeClr val="accent6"/>
                </a:solidFill>
              </a:rPr>
              <a:t>Maricopa</a:t>
            </a:r>
            <a:r>
              <a:rPr lang="en" sz="2400">
                <a:solidFill>
                  <a:schemeClr val="accent6"/>
                </a:solidFill>
              </a:rPr>
              <a:t>: 1,461,222</a:t>
            </a:r>
            <a:endParaRPr sz="2400">
              <a:solidFill>
                <a:schemeClr val="accent6"/>
              </a:solidFill>
            </a:endParaRPr>
          </a:p>
          <a:p>
            <a:pPr indent="-336550" lvl="0" marL="457200" rtl="0" algn="l">
              <a:spcBef>
                <a:spcPts val="0"/>
              </a:spcBef>
              <a:spcAft>
                <a:spcPts val="0"/>
              </a:spcAft>
              <a:buClr>
                <a:schemeClr val="accent6"/>
              </a:buClr>
              <a:buSzPts val="1700"/>
              <a:buChar char="●"/>
            </a:pPr>
            <a:r>
              <a:rPr lang="en" sz="2400"/>
              <a:t>Cook</a:t>
            </a:r>
            <a:r>
              <a:rPr lang="en" sz="2400">
                <a:solidFill>
                  <a:schemeClr val="accent6"/>
                </a:solidFill>
              </a:rPr>
              <a:t>: 1,452,038</a:t>
            </a:r>
            <a:endParaRPr sz="2400">
              <a:solidFill>
                <a:schemeClr val="accent6"/>
              </a:solidFill>
            </a:endParaRPr>
          </a:p>
          <a:p>
            <a:pPr indent="-336550" lvl="0" marL="457200" rtl="0" algn="l">
              <a:spcBef>
                <a:spcPts val="0"/>
              </a:spcBef>
              <a:spcAft>
                <a:spcPts val="0"/>
              </a:spcAft>
              <a:buClr>
                <a:schemeClr val="accent6"/>
              </a:buClr>
              <a:buSzPts val="1700"/>
              <a:buChar char="●"/>
            </a:pPr>
            <a:r>
              <a:rPr lang="en" sz="2400">
                <a:solidFill>
                  <a:schemeClr val="accent6"/>
                </a:solidFill>
              </a:rPr>
              <a:t>Harris</a:t>
            </a:r>
            <a:r>
              <a:rPr lang="en" sz="2400">
                <a:solidFill>
                  <a:schemeClr val="accent6"/>
                </a:solidFill>
              </a:rPr>
              <a:t>: 1,226,840</a:t>
            </a:r>
            <a:endParaRPr sz="2400">
              <a:solidFill>
                <a:schemeClr val="accent6"/>
              </a:solidFill>
            </a:endParaRPr>
          </a:p>
        </p:txBody>
      </p:sp>
      <p:sp>
        <p:nvSpPr>
          <p:cNvPr id="575" name="Google Shape;575;p38"/>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576" name="Google Shape;576;p38"/>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577" name="Google Shape;577;p38"/>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578" name="Google Shape;578;p3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8"/>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pic>
        <p:nvPicPr>
          <p:cNvPr id="581" name="Google Shape;581;p38"/>
          <p:cNvPicPr preferRelativeResize="0"/>
          <p:nvPr/>
        </p:nvPicPr>
        <p:blipFill>
          <a:blip r:embed="rId7">
            <a:alphaModFix/>
          </a:blip>
          <a:stretch>
            <a:fillRect/>
          </a:stretch>
        </p:blipFill>
        <p:spPr>
          <a:xfrm>
            <a:off x="4783124" y="1926278"/>
            <a:ext cx="4174199" cy="2437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100000">
              <a:schemeClr val="lt1"/>
            </a:gs>
          </a:gsLst>
          <a:lin ang="8099331" scaled="0"/>
        </a:gradFill>
      </p:bgPr>
    </p:bg>
    <p:spTree>
      <p:nvGrpSpPr>
        <p:cNvPr id="585" name="Shape 585"/>
        <p:cNvGrpSpPr/>
        <p:nvPr/>
      </p:nvGrpSpPr>
      <p:grpSpPr>
        <a:xfrm>
          <a:off x="0" y="0"/>
          <a:ext cx="0" cy="0"/>
          <a:chOff x="0" y="0"/>
          <a:chExt cx="0" cy="0"/>
        </a:xfrm>
      </p:grpSpPr>
      <p:sp>
        <p:nvSpPr>
          <p:cNvPr id="586" name="Google Shape;586;p39"/>
          <p:cNvSpPr txBox="1"/>
          <p:nvPr>
            <p:ph type="ctrTitle"/>
          </p:nvPr>
        </p:nvSpPr>
        <p:spPr>
          <a:xfrm>
            <a:off x="2196100" y="583500"/>
            <a:ext cx="5143500" cy="7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Vertical bar stacked chart</a:t>
            </a:r>
            <a:endParaRPr sz="3000"/>
          </a:p>
        </p:txBody>
      </p:sp>
      <p:sp>
        <p:nvSpPr>
          <p:cNvPr id="587" name="Google Shape;587;p39"/>
          <p:cNvSpPr txBox="1"/>
          <p:nvPr>
            <p:ph idx="1" type="subTitle"/>
          </p:nvPr>
        </p:nvSpPr>
        <p:spPr>
          <a:xfrm>
            <a:off x="3138225" y="4767875"/>
            <a:ext cx="2089200" cy="2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txBox="1"/>
          <p:nvPr/>
        </p:nvSpPr>
        <p:spPr>
          <a:xfrm>
            <a:off x="1436625" y="152400"/>
            <a:ext cx="564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3"/>
              </a:rPr>
              <a:t>MENU</a:t>
            </a:r>
            <a:endParaRPr sz="1600">
              <a:latin typeface="Bebas Neue"/>
              <a:ea typeface="Bebas Neue"/>
              <a:cs typeface="Bebas Neue"/>
              <a:sym typeface="Bebas Neue"/>
            </a:endParaRPr>
          </a:p>
        </p:txBody>
      </p:sp>
      <p:sp>
        <p:nvSpPr>
          <p:cNvPr id="589" name="Google Shape;589;p39"/>
          <p:cNvSpPr txBox="1"/>
          <p:nvPr/>
        </p:nvSpPr>
        <p:spPr>
          <a:xfrm>
            <a:off x="2000625" y="152400"/>
            <a:ext cx="89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4"/>
              </a:rPr>
              <a:t>Analysis</a:t>
            </a:r>
            <a:endParaRPr sz="1600">
              <a:solidFill>
                <a:schemeClr val="dk1"/>
              </a:solidFill>
              <a:latin typeface="Bebas Neue"/>
              <a:ea typeface="Bebas Neue"/>
              <a:cs typeface="Bebas Neue"/>
              <a:sym typeface="Bebas Neue"/>
            </a:endParaRPr>
          </a:p>
        </p:txBody>
      </p:sp>
      <p:sp>
        <p:nvSpPr>
          <p:cNvPr id="590" name="Google Shape;590;p39"/>
          <p:cNvSpPr txBox="1"/>
          <p:nvPr/>
        </p:nvSpPr>
        <p:spPr>
          <a:xfrm>
            <a:off x="714300" y="152400"/>
            <a:ext cx="5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hlink"/>
                </a:solidFill>
                <a:uFill>
                  <a:noFill/>
                </a:uFill>
                <a:latin typeface="Bebas Neue"/>
                <a:ea typeface="Bebas Neue"/>
                <a:cs typeface="Bebas Neue"/>
                <a:sym typeface="Bebas Neue"/>
                <a:hlinkClick action="ppaction://hlinksldjump" r:id="rId5"/>
              </a:rPr>
              <a:t>Start</a:t>
            </a:r>
            <a:endParaRPr sz="1600">
              <a:solidFill>
                <a:schemeClr val="dk1"/>
              </a:solidFill>
              <a:latin typeface="Bebas Neue"/>
              <a:ea typeface="Bebas Neue"/>
              <a:cs typeface="Bebas Neue"/>
              <a:sym typeface="Bebas Neue"/>
            </a:endParaRPr>
          </a:p>
        </p:txBody>
      </p:sp>
      <p:sp>
        <p:nvSpPr>
          <p:cNvPr id="591" name="Google Shape;591;p3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txBox="1"/>
          <p:nvPr/>
        </p:nvSpPr>
        <p:spPr>
          <a:xfrm>
            <a:off x="4868775" y="123950"/>
            <a:ext cx="386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Bebas Neue"/>
                <a:ea typeface="Bebas Neue"/>
                <a:cs typeface="Bebas Neue"/>
                <a:sym typeface="Bebas Neue"/>
              </a:rPr>
              <a:t>CIS 3200-02 </a:t>
            </a:r>
            <a:r>
              <a:rPr lang="en" sz="1600">
                <a:solidFill>
                  <a:schemeClr val="dk1"/>
                </a:solidFill>
                <a:uFill>
                  <a:noFill/>
                </a:uFill>
                <a:latin typeface="Bebas Neue"/>
                <a:ea typeface="Bebas Neue"/>
                <a:cs typeface="Bebas Neue"/>
                <a:sym typeface="Bebas Neue"/>
                <a:hlinkClick r:id="rId6">
                  <a:extLst>
                    <a:ext uri="{A12FA001-AC4F-418D-AE19-62706E023703}">
                      <ahyp:hlinkClr val="tx"/>
                    </a:ext>
                  </a:extLst>
                </a:hlinkClick>
              </a:rPr>
              <a:t>DATA PROCESSING &amp; ANALYTICS</a:t>
            </a:r>
            <a:r>
              <a:rPr lang="en" sz="1600">
                <a:solidFill>
                  <a:schemeClr val="dk1"/>
                </a:solidFill>
                <a:latin typeface="Bebas Neue"/>
                <a:ea typeface="Bebas Neue"/>
                <a:cs typeface="Bebas Neue"/>
                <a:sym typeface="Bebas Neue"/>
              </a:rPr>
              <a:t> (Fall 2022)</a:t>
            </a:r>
            <a:endParaRPr sz="1600">
              <a:solidFill>
                <a:schemeClr val="dk1"/>
              </a:solidFill>
              <a:latin typeface="Bebas Neue"/>
              <a:ea typeface="Bebas Neue"/>
              <a:cs typeface="Bebas Neue"/>
              <a:sym typeface="Bebas Neue"/>
            </a:endParaRPr>
          </a:p>
          <a:p>
            <a:pPr indent="0" lvl="0" marL="0" rtl="0" algn="l">
              <a:spcBef>
                <a:spcPts val="0"/>
              </a:spcBef>
              <a:spcAft>
                <a:spcPts val="0"/>
              </a:spcAft>
              <a:buNone/>
            </a:pPr>
            <a:r>
              <a:t/>
            </a:r>
            <a:endParaRPr sz="1200">
              <a:latin typeface="Georgia"/>
              <a:ea typeface="Georgia"/>
              <a:cs typeface="Georgia"/>
              <a:sym typeface="Georgia"/>
            </a:endParaRPr>
          </a:p>
        </p:txBody>
      </p:sp>
      <p:pic>
        <p:nvPicPr>
          <p:cNvPr id="594" name="Google Shape;594;p39"/>
          <p:cNvPicPr preferRelativeResize="0"/>
          <p:nvPr/>
        </p:nvPicPr>
        <p:blipFill rotWithShape="1">
          <a:blip r:embed="rId7">
            <a:alphaModFix/>
          </a:blip>
          <a:srcRect b="0" l="18526" r="0" t="0"/>
          <a:stretch/>
        </p:blipFill>
        <p:spPr>
          <a:xfrm>
            <a:off x="946250" y="1273175"/>
            <a:ext cx="7251502" cy="3223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